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8" r:id="rId3"/>
    <p:sldId id="297" r:id="rId4"/>
    <p:sldId id="291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555C5-7CE9-44DB-8F24-6853A98DCE69}"/>
              </a:ext>
            </a:extLst>
          </p:cNvPr>
          <p:cNvSpPr txBox="1"/>
          <p:nvPr/>
        </p:nvSpPr>
        <p:spPr>
          <a:xfrm>
            <a:off x="769554" y="1536174"/>
            <a:ext cx="8498130" cy="37856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カップラーメンは</a:t>
            </a: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ポットを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使用してください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14F986-3F2D-C404-BA3C-DDAB638B4A0B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DE733485-B78E-215A-230E-8F8DBAF0DAF9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1522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0B3FE-9226-4C5E-D1CD-C1DA863D6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E992045-110A-837E-DA5B-EB6ACDDB322B}"/>
              </a:ext>
            </a:extLst>
          </p:cNvPr>
          <p:cNvSpPr txBox="1"/>
          <p:nvPr/>
        </p:nvSpPr>
        <p:spPr>
          <a:xfrm>
            <a:off x="387890" y="1351508"/>
            <a:ext cx="9130219" cy="415498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カップラーメンは</a:t>
            </a:r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ポットを</a:t>
            </a:r>
            <a:endParaRPr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使用してください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945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88F4C97-0596-1ABF-B623-D8C7E3F2A974}"/>
              </a:ext>
            </a:extLst>
          </p:cNvPr>
          <p:cNvSpPr/>
          <p:nvPr/>
        </p:nvSpPr>
        <p:spPr>
          <a:xfrm>
            <a:off x="101600" y="92460"/>
            <a:ext cx="9695543" cy="43865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EF67CF3-08A1-4ED6-90DB-0F50E2ECE475}"/>
              </a:ext>
            </a:extLst>
          </p:cNvPr>
          <p:cNvGrpSpPr/>
          <p:nvPr/>
        </p:nvGrpSpPr>
        <p:grpSpPr>
          <a:xfrm>
            <a:off x="497505" y="4689139"/>
            <a:ext cx="1063199" cy="1798821"/>
            <a:chOff x="3672669" y="3084576"/>
            <a:chExt cx="2240646" cy="3790939"/>
          </a:xfrm>
        </p:grpSpPr>
        <p:sp>
          <p:nvSpPr>
            <p:cNvPr id="18" name="円/楕円 506">
              <a:extLst>
                <a:ext uri="{FF2B5EF4-FFF2-40B4-BE49-F238E27FC236}">
                  <a16:creationId xmlns:a16="http://schemas.microsoft.com/office/drawing/2014/main" id="{6FCCC2F3-C634-4394-BCBD-1C066F223CCF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 507">
              <a:extLst>
                <a:ext uri="{FF2B5EF4-FFF2-40B4-BE49-F238E27FC236}">
                  <a16:creationId xmlns:a16="http://schemas.microsoft.com/office/drawing/2014/main" id="{4EF2C8B1-829B-4F48-B8CB-C634CBED782F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 508">
              <a:extLst>
                <a:ext uri="{FF2B5EF4-FFF2-40B4-BE49-F238E27FC236}">
                  <a16:creationId xmlns:a16="http://schemas.microsoft.com/office/drawing/2014/main" id="{66D83B86-C8F6-4E52-AD3A-75594189C7ED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涙形 64">
              <a:extLst>
                <a:ext uri="{FF2B5EF4-FFF2-40B4-BE49-F238E27FC236}">
                  <a16:creationId xmlns:a16="http://schemas.microsoft.com/office/drawing/2014/main" id="{80A21DE6-0DBF-4667-90EF-CE133414E72C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涙形 64">
              <a:extLst>
                <a:ext uri="{FF2B5EF4-FFF2-40B4-BE49-F238E27FC236}">
                  <a16:creationId xmlns:a16="http://schemas.microsoft.com/office/drawing/2014/main" id="{155E841C-AB34-402D-9C42-D89809C8E508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DFC257D0-CDDA-4345-8AAC-83B9B2ABCF33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片側の 2 つの角を丸めた四角形 513">
              <a:extLst>
                <a:ext uri="{FF2B5EF4-FFF2-40B4-BE49-F238E27FC236}">
                  <a16:creationId xmlns:a16="http://schemas.microsoft.com/office/drawing/2014/main" id="{1AA32319-E208-4DA4-A585-7E09A7F0384B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台形 24">
              <a:extLst>
                <a:ext uri="{FF2B5EF4-FFF2-40B4-BE49-F238E27FC236}">
                  <a16:creationId xmlns:a16="http://schemas.microsoft.com/office/drawing/2014/main" id="{ADE3788C-E124-44EB-B83C-9D77E0D7F4CE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台形 25">
              <a:extLst>
                <a:ext uri="{FF2B5EF4-FFF2-40B4-BE49-F238E27FC236}">
                  <a16:creationId xmlns:a16="http://schemas.microsoft.com/office/drawing/2014/main" id="{FFCC99CD-58CD-4DAA-9FB2-361FA6F1A437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台形 26">
              <a:extLst>
                <a:ext uri="{FF2B5EF4-FFF2-40B4-BE49-F238E27FC236}">
                  <a16:creationId xmlns:a16="http://schemas.microsoft.com/office/drawing/2014/main" id="{362FF5DC-368D-4090-8422-51BDEBCB03DA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517">
              <a:extLst>
                <a:ext uri="{FF2B5EF4-FFF2-40B4-BE49-F238E27FC236}">
                  <a16:creationId xmlns:a16="http://schemas.microsoft.com/office/drawing/2014/main" id="{791D79CF-A640-4F06-B889-7BCD9458EF5D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518">
              <a:extLst>
                <a:ext uri="{FF2B5EF4-FFF2-40B4-BE49-F238E27FC236}">
                  <a16:creationId xmlns:a16="http://schemas.microsoft.com/office/drawing/2014/main" id="{5B05BAAC-C4ED-4F16-AF3C-8C725C872FA5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月 548">
              <a:extLst>
                <a:ext uri="{FF2B5EF4-FFF2-40B4-BE49-F238E27FC236}">
                  <a16:creationId xmlns:a16="http://schemas.microsoft.com/office/drawing/2014/main" id="{AFF848A4-1A3B-453A-B69C-EED5E4ABE1F3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月 550">
              <a:extLst>
                <a:ext uri="{FF2B5EF4-FFF2-40B4-BE49-F238E27FC236}">
                  <a16:creationId xmlns:a16="http://schemas.microsoft.com/office/drawing/2014/main" id="{F01D1DE0-8CDE-4163-AA64-60431A755ECF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8CDFC3F-5DAA-47D8-9B6A-76D8FECF8519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52" name="角丸四角形 559">
                <a:extLst>
                  <a:ext uri="{FF2B5EF4-FFF2-40B4-BE49-F238E27FC236}">
                    <a16:creationId xmlns:a16="http://schemas.microsoft.com/office/drawing/2014/main" id="{6CB440DE-2197-422F-9368-29028AE2E62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台形 441">
                <a:extLst>
                  <a:ext uri="{FF2B5EF4-FFF2-40B4-BE49-F238E27FC236}">
                    <a16:creationId xmlns:a16="http://schemas.microsoft.com/office/drawing/2014/main" id="{0A76A24E-54CA-4E8D-AC13-9E96F013CA34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441">
                <a:extLst>
                  <a:ext uri="{FF2B5EF4-FFF2-40B4-BE49-F238E27FC236}">
                    <a16:creationId xmlns:a16="http://schemas.microsoft.com/office/drawing/2014/main" id="{0721FBCD-4C82-45FB-BC82-F8071005A7C7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C98A0E1-3A8B-48A1-8514-9A39677B72B7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49" name="角丸四角形 559">
                <a:extLst>
                  <a:ext uri="{FF2B5EF4-FFF2-40B4-BE49-F238E27FC236}">
                    <a16:creationId xmlns:a16="http://schemas.microsoft.com/office/drawing/2014/main" id="{C8997E8B-9AAC-4352-A0E2-5516F66AAF14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台形 441">
                <a:extLst>
                  <a:ext uri="{FF2B5EF4-FFF2-40B4-BE49-F238E27FC236}">
                    <a16:creationId xmlns:a16="http://schemas.microsoft.com/office/drawing/2014/main" id="{AA0B7312-FDA4-42D4-996A-7595B90E4240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台形 441">
                <a:extLst>
                  <a:ext uri="{FF2B5EF4-FFF2-40B4-BE49-F238E27FC236}">
                    <a16:creationId xmlns:a16="http://schemas.microsoft.com/office/drawing/2014/main" id="{42A474BD-56A1-492F-8DEB-CFA160457FBA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74353CF-1729-4003-BC8B-B7627561E365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47" name="円/楕円 536">
                <a:extLst>
                  <a:ext uri="{FF2B5EF4-FFF2-40B4-BE49-F238E27FC236}">
                    <a16:creationId xmlns:a16="http://schemas.microsoft.com/office/drawing/2014/main" id="{2D8986FF-F7A2-4207-B3DA-85D62AAAB5A8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537">
                <a:extLst>
                  <a:ext uri="{FF2B5EF4-FFF2-40B4-BE49-F238E27FC236}">
                    <a16:creationId xmlns:a16="http://schemas.microsoft.com/office/drawing/2014/main" id="{127DF995-DF11-453F-9C78-8BD6A03025AC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F37377E-F887-4799-B8BF-E03F887F17B8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45" name="円/楕円 534">
                <a:extLst>
                  <a:ext uri="{FF2B5EF4-FFF2-40B4-BE49-F238E27FC236}">
                    <a16:creationId xmlns:a16="http://schemas.microsoft.com/office/drawing/2014/main" id="{853830A5-D1C4-4E83-B1F1-1E3C51280D41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535">
                <a:extLst>
                  <a:ext uri="{FF2B5EF4-FFF2-40B4-BE49-F238E27FC236}">
                    <a16:creationId xmlns:a16="http://schemas.microsoft.com/office/drawing/2014/main" id="{E414FB27-1676-42DC-ADE7-25731D3A3A39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円/楕円 525">
              <a:extLst>
                <a:ext uri="{FF2B5EF4-FFF2-40B4-BE49-F238E27FC236}">
                  <a16:creationId xmlns:a16="http://schemas.microsoft.com/office/drawing/2014/main" id="{DC82F83D-D9B6-44BA-AE89-14DECE658AC8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アーチ 36">
              <a:extLst>
                <a:ext uri="{FF2B5EF4-FFF2-40B4-BE49-F238E27FC236}">
                  <a16:creationId xmlns:a16="http://schemas.microsoft.com/office/drawing/2014/main" id="{73331027-B854-4EA4-AF2D-6F59A70F35F4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アーチ 37">
              <a:extLst>
                <a:ext uri="{FF2B5EF4-FFF2-40B4-BE49-F238E27FC236}">
                  <a16:creationId xmlns:a16="http://schemas.microsoft.com/office/drawing/2014/main" id="{35154848-772A-48D2-AB8A-800F4D6CCDCC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アーチ 38">
              <a:extLst>
                <a:ext uri="{FF2B5EF4-FFF2-40B4-BE49-F238E27FC236}">
                  <a16:creationId xmlns:a16="http://schemas.microsoft.com/office/drawing/2014/main" id="{195A7301-7792-4582-9E01-E574CFA9819D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607">
              <a:extLst>
                <a:ext uri="{FF2B5EF4-FFF2-40B4-BE49-F238E27FC236}">
                  <a16:creationId xmlns:a16="http://schemas.microsoft.com/office/drawing/2014/main" id="{B13D87E3-AEDB-462B-A842-9F8069F43DBC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円/楕円 609">
              <a:extLst>
                <a:ext uri="{FF2B5EF4-FFF2-40B4-BE49-F238E27FC236}">
                  <a16:creationId xmlns:a16="http://schemas.microsoft.com/office/drawing/2014/main" id="{191A45C4-9332-4A78-989F-8654F8B0349E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円/楕円 609">
              <a:extLst>
                <a:ext uri="{FF2B5EF4-FFF2-40B4-BE49-F238E27FC236}">
                  <a16:creationId xmlns:a16="http://schemas.microsoft.com/office/drawing/2014/main" id="{47E635DE-022D-47ED-8054-057E31EC7E7F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円/楕円 532">
              <a:extLst>
                <a:ext uri="{FF2B5EF4-FFF2-40B4-BE49-F238E27FC236}">
                  <a16:creationId xmlns:a16="http://schemas.microsoft.com/office/drawing/2014/main" id="{4E70AF42-6A6D-4F33-8E51-7A278C302545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533">
              <a:extLst>
                <a:ext uri="{FF2B5EF4-FFF2-40B4-BE49-F238E27FC236}">
                  <a16:creationId xmlns:a16="http://schemas.microsoft.com/office/drawing/2014/main" id="{CAFB96B1-3293-4259-B506-0E39A781697B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5D96460-C1DA-E008-5224-648826B20136}"/>
              </a:ext>
            </a:extLst>
          </p:cNvPr>
          <p:cNvSpPr txBox="1"/>
          <p:nvPr/>
        </p:nvSpPr>
        <p:spPr>
          <a:xfrm>
            <a:off x="362489" y="323655"/>
            <a:ext cx="9226025" cy="415498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カップラーメンは</a:t>
            </a:r>
            <a:endParaRPr lang="en-US" altLang="ja-JP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ポットを</a:t>
            </a:r>
            <a:endParaRPr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使用してください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87FB260-50BF-6327-A53F-121D7FCB0025}"/>
              </a:ext>
            </a:extLst>
          </p:cNvPr>
          <p:cNvSpPr/>
          <p:nvPr/>
        </p:nvSpPr>
        <p:spPr>
          <a:xfrm rot="16200000">
            <a:off x="4902099" y="2020670"/>
            <a:ext cx="1466792" cy="7411612"/>
          </a:xfrm>
          <a:custGeom>
            <a:avLst/>
            <a:gdLst>
              <a:gd name="connsiteX0" fmla="*/ 1466792 w 1466792"/>
              <a:gd name="connsiteY0" fmla="*/ 483575 h 7411612"/>
              <a:gd name="connsiteX1" fmla="*/ 1466792 w 1466792"/>
              <a:gd name="connsiteY1" fmla="*/ 3149657 h 7411612"/>
              <a:gd name="connsiteX2" fmla="*/ 1466792 w 1466792"/>
              <a:gd name="connsiteY2" fmla="*/ 4501060 h 7411612"/>
              <a:gd name="connsiteX3" fmla="*/ 1466792 w 1466792"/>
              <a:gd name="connsiteY3" fmla="*/ 7167142 h 7411612"/>
              <a:gd name="connsiteX4" fmla="*/ 1222322 w 1466792"/>
              <a:gd name="connsiteY4" fmla="*/ 7411612 h 7411612"/>
              <a:gd name="connsiteX5" fmla="*/ 244470 w 1466792"/>
              <a:gd name="connsiteY5" fmla="*/ 7411612 h 7411612"/>
              <a:gd name="connsiteX6" fmla="*/ 0 w 1466792"/>
              <a:gd name="connsiteY6" fmla="*/ 7167142 h 7411612"/>
              <a:gd name="connsiteX7" fmla="*/ 0 w 1466792"/>
              <a:gd name="connsiteY7" fmla="*/ 4501060 h 7411612"/>
              <a:gd name="connsiteX8" fmla="*/ 0 w 1466792"/>
              <a:gd name="connsiteY8" fmla="*/ 3149657 h 7411612"/>
              <a:gd name="connsiteX9" fmla="*/ 0 w 1466792"/>
              <a:gd name="connsiteY9" fmla="*/ 483575 h 7411612"/>
              <a:gd name="connsiteX10" fmla="*/ 244470 w 1466792"/>
              <a:gd name="connsiteY10" fmla="*/ 239105 h 7411612"/>
              <a:gd name="connsiteX11" fmla="*/ 431069 w 1466792"/>
              <a:gd name="connsiteY11" fmla="*/ 239105 h 7411612"/>
              <a:gd name="connsiteX12" fmla="*/ 453502 w 1466792"/>
              <a:gd name="connsiteY12" fmla="*/ 178894 h 7411612"/>
              <a:gd name="connsiteX13" fmla="*/ 684454 w 1466792"/>
              <a:gd name="connsiteY13" fmla="*/ 0 h 7411612"/>
              <a:gd name="connsiteX14" fmla="*/ 623053 w 1466792"/>
              <a:gd name="connsiteY14" fmla="*/ 196304 h 7411612"/>
              <a:gd name="connsiteX15" fmla="*/ 616730 w 1466792"/>
              <a:gd name="connsiteY15" fmla="*/ 239105 h 7411612"/>
              <a:gd name="connsiteX16" fmla="*/ 1222322 w 1466792"/>
              <a:gd name="connsiteY16" fmla="*/ 239105 h 7411612"/>
              <a:gd name="connsiteX17" fmla="*/ 1466792 w 1466792"/>
              <a:gd name="connsiteY17" fmla="*/ 483575 h 741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66792" h="7411612">
                <a:moveTo>
                  <a:pt x="1466792" y="483575"/>
                </a:moveTo>
                <a:lnTo>
                  <a:pt x="1466792" y="3149657"/>
                </a:lnTo>
                <a:lnTo>
                  <a:pt x="1466792" y="4501060"/>
                </a:lnTo>
                <a:lnTo>
                  <a:pt x="1466792" y="7167142"/>
                </a:lnTo>
                <a:cubicBezTo>
                  <a:pt x="1466792" y="7302159"/>
                  <a:pt x="1357339" y="7411612"/>
                  <a:pt x="1222322" y="7411612"/>
                </a:cubicBezTo>
                <a:lnTo>
                  <a:pt x="244470" y="7411612"/>
                </a:lnTo>
                <a:cubicBezTo>
                  <a:pt x="109453" y="7411612"/>
                  <a:pt x="0" y="7302159"/>
                  <a:pt x="0" y="7167142"/>
                </a:cubicBezTo>
                <a:lnTo>
                  <a:pt x="0" y="4501060"/>
                </a:lnTo>
                <a:lnTo>
                  <a:pt x="0" y="3149657"/>
                </a:lnTo>
                <a:lnTo>
                  <a:pt x="0" y="483575"/>
                </a:lnTo>
                <a:cubicBezTo>
                  <a:pt x="0" y="348558"/>
                  <a:pt x="109453" y="239105"/>
                  <a:pt x="244470" y="239105"/>
                </a:cubicBezTo>
                <a:lnTo>
                  <a:pt x="431069" y="239105"/>
                </a:lnTo>
                <a:lnTo>
                  <a:pt x="453502" y="178894"/>
                </a:lnTo>
                <a:cubicBezTo>
                  <a:pt x="503554" y="70962"/>
                  <a:pt x="588315" y="0"/>
                  <a:pt x="684454" y="0"/>
                </a:cubicBezTo>
                <a:cubicBezTo>
                  <a:pt x="657165" y="61783"/>
                  <a:pt x="636698" y="127948"/>
                  <a:pt x="623053" y="196304"/>
                </a:cubicBezTo>
                <a:lnTo>
                  <a:pt x="616730" y="239105"/>
                </a:lnTo>
                <a:lnTo>
                  <a:pt x="1222322" y="239105"/>
                </a:lnTo>
                <a:cubicBezTo>
                  <a:pt x="1357339" y="239105"/>
                  <a:pt x="1466792" y="348558"/>
                  <a:pt x="1466792" y="483575"/>
                </a:cubicBezTo>
                <a:close/>
              </a:path>
            </a:pathLst>
          </a:custGeom>
          <a:solidFill>
            <a:schemeClr val="bg1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0B61CE4-8A0D-4E20-9FED-E9DC574725DA}"/>
              </a:ext>
            </a:extLst>
          </p:cNvPr>
          <p:cNvSpPr txBox="1"/>
          <p:nvPr/>
        </p:nvSpPr>
        <p:spPr>
          <a:xfrm>
            <a:off x="2522684" y="5497525"/>
            <a:ext cx="671300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ご協力よろしくお願いします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2363509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BB07C40C-6792-2749-5695-5F1FCE8ABBAD}"/>
              </a:ext>
            </a:extLst>
          </p:cNvPr>
          <p:cNvSpPr/>
          <p:nvPr/>
        </p:nvSpPr>
        <p:spPr>
          <a:xfrm>
            <a:off x="247649" y="233644"/>
            <a:ext cx="9410702" cy="4408641"/>
          </a:xfrm>
          <a:prstGeom prst="roundRect">
            <a:avLst>
              <a:gd name="adj" fmla="val 11372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50DF0F6-3CC1-64BA-6F74-B71F07C8C4E4}"/>
              </a:ext>
            </a:extLst>
          </p:cNvPr>
          <p:cNvGrpSpPr/>
          <p:nvPr/>
        </p:nvGrpSpPr>
        <p:grpSpPr>
          <a:xfrm>
            <a:off x="632520" y="4333519"/>
            <a:ext cx="3285365" cy="2312120"/>
            <a:chOff x="587515" y="1409907"/>
            <a:chExt cx="3849453" cy="2709105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9B07D8E-9970-943C-3DA6-346B1CEA0499}"/>
                </a:ext>
              </a:extLst>
            </p:cNvPr>
            <p:cNvGrpSpPr/>
            <p:nvPr/>
          </p:nvGrpSpPr>
          <p:grpSpPr>
            <a:xfrm>
              <a:off x="587515" y="1409907"/>
              <a:ext cx="1978647" cy="2611798"/>
              <a:chOff x="2014061" y="1352600"/>
              <a:chExt cx="2829878" cy="3735415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F2237829-FA30-433E-7232-889A5B8B60BC}"/>
                  </a:ext>
                </a:extLst>
              </p:cNvPr>
              <p:cNvSpPr/>
              <p:nvPr/>
            </p:nvSpPr>
            <p:spPr>
              <a:xfrm>
                <a:off x="2014061" y="1352600"/>
                <a:ext cx="2829878" cy="3735415"/>
              </a:xfrm>
              <a:custGeom>
                <a:avLst/>
                <a:gdLst>
                  <a:gd name="connsiteX0" fmla="*/ 835201 w 2829878"/>
                  <a:gd name="connsiteY0" fmla="*/ 95201 h 3735415"/>
                  <a:gd name="connsiteX1" fmla="*/ 185781 w 2829878"/>
                  <a:gd name="connsiteY1" fmla="*/ 624493 h 3735415"/>
                  <a:gd name="connsiteX2" fmla="*/ 181913 w 2829878"/>
                  <a:gd name="connsiteY2" fmla="*/ 662872 h 3735415"/>
                  <a:gd name="connsiteX3" fmla="*/ 213089 w 2829878"/>
                  <a:gd name="connsiteY3" fmla="*/ 641853 h 3735415"/>
                  <a:gd name="connsiteX4" fmla="*/ 244184 w 2829878"/>
                  <a:gd name="connsiteY4" fmla="*/ 635575 h 3735415"/>
                  <a:gd name="connsiteX5" fmla="*/ 259892 w 2829878"/>
                  <a:gd name="connsiteY5" fmla="*/ 615947 h 3735415"/>
                  <a:gd name="connsiteX6" fmla="*/ 1404119 w 2829878"/>
                  <a:gd name="connsiteY6" fmla="*/ 438100 h 3735415"/>
                  <a:gd name="connsiteX7" fmla="*/ 2548346 w 2829878"/>
                  <a:gd name="connsiteY7" fmla="*/ 615947 h 3735415"/>
                  <a:gd name="connsiteX8" fmla="*/ 2559718 w 2829878"/>
                  <a:gd name="connsiteY8" fmla="*/ 630156 h 3735415"/>
                  <a:gd name="connsiteX9" fmla="*/ 2617653 w 2829878"/>
                  <a:gd name="connsiteY9" fmla="*/ 641853 h 3735415"/>
                  <a:gd name="connsiteX10" fmla="*/ 2648829 w 2829878"/>
                  <a:gd name="connsiteY10" fmla="*/ 662872 h 3735415"/>
                  <a:gd name="connsiteX11" fmla="*/ 2644960 w 2829878"/>
                  <a:gd name="connsiteY11" fmla="*/ 624493 h 3735415"/>
                  <a:gd name="connsiteX12" fmla="*/ 1995541 w 2829878"/>
                  <a:gd name="connsiteY12" fmla="*/ 95201 h 3735415"/>
                  <a:gd name="connsiteX13" fmla="*/ 858302 w 2829878"/>
                  <a:gd name="connsiteY13" fmla="*/ 0 h 3735415"/>
                  <a:gd name="connsiteX14" fmla="*/ 1972441 w 2829878"/>
                  <a:gd name="connsiteY14" fmla="*/ 0 h 3735415"/>
                  <a:gd name="connsiteX15" fmla="*/ 2760029 w 2829878"/>
                  <a:gd name="connsiteY15" fmla="*/ 787588 h 3735415"/>
                  <a:gd name="connsiteX16" fmla="*/ 2760029 w 2829878"/>
                  <a:gd name="connsiteY16" fmla="*/ 1249214 h 3735415"/>
                  <a:gd name="connsiteX17" fmla="*/ 2776261 w 2829878"/>
                  <a:gd name="connsiteY17" fmla="*/ 1253435 h 3735415"/>
                  <a:gd name="connsiteX18" fmla="*/ 2829878 w 2829878"/>
                  <a:gd name="connsiteY18" fmla="*/ 1357606 h 3735415"/>
                  <a:gd name="connsiteX19" fmla="*/ 2776261 w 2829878"/>
                  <a:gd name="connsiteY19" fmla="*/ 1461778 h 3735415"/>
                  <a:gd name="connsiteX20" fmla="*/ 2760028 w 2829878"/>
                  <a:gd name="connsiteY20" fmla="*/ 1465998 h 3735415"/>
                  <a:gd name="connsiteX21" fmla="*/ 2760028 w 2829878"/>
                  <a:gd name="connsiteY21" fmla="*/ 1575175 h 3735415"/>
                  <a:gd name="connsiteX22" fmla="*/ 2709229 w 2829878"/>
                  <a:gd name="connsiteY22" fmla="*/ 1575175 h 3735415"/>
                  <a:gd name="connsiteX23" fmla="*/ 2709229 w 2829878"/>
                  <a:gd name="connsiteY23" fmla="*/ 3611800 h 3735415"/>
                  <a:gd name="connsiteX24" fmla="*/ 2585614 w 2829878"/>
                  <a:gd name="connsiteY24" fmla="*/ 3735415 h 3735415"/>
                  <a:gd name="connsiteX25" fmla="*/ 245128 w 2829878"/>
                  <a:gd name="connsiteY25" fmla="*/ 3735415 h 3735415"/>
                  <a:gd name="connsiteX26" fmla="*/ 121513 w 2829878"/>
                  <a:gd name="connsiteY26" fmla="*/ 3611800 h 3735415"/>
                  <a:gd name="connsiteX27" fmla="*/ 121513 w 2829878"/>
                  <a:gd name="connsiteY27" fmla="*/ 1575175 h 3735415"/>
                  <a:gd name="connsiteX28" fmla="*/ 70714 w 2829878"/>
                  <a:gd name="connsiteY28" fmla="*/ 1575175 h 3735415"/>
                  <a:gd name="connsiteX29" fmla="*/ 70714 w 2829878"/>
                  <a:gd name="connsiteY29" fmla="*/ 1466223 h 3735415"/>
                  <a:gd name="connsiteX30" fmla="*/ 53617 w 2829878"/>
                  <a:gd name="connsiteY30" fmla="*/ 1461778 h 3735415"/>
                  <a:gd name="connsiteX31" fmla="*/ 0 w 2829878"/>
                  <a:gd name="connsiteY31" fmla="*/ 1357606 h 3735415"/>
                  <a:gd name="connsiteX32" fmla="*/ 53617 w 2829878"/>
                  <a:gd name="connsiteY32" fmla="*/ 1253435 h 3735415"/>
                  <a:gd name="connsiteX33" fmla="*/ 70714 w 2829878"/>
                  <a:gd name="connsiteY33" fmla="*/ 1248990 h 3735415"/>
                  <a:gd name="connsiteX34" fmla="*/ 70714 w 2829878"/>
                  <a:gd name="connsiteY34" fmla="*/ 787588 h 3735415"/>
                  <a:gd name="connsiteX35" fmla="*/ 858302 w 2829878"/>
                  <a:gd name="connsiteY35" fmla="*/ 0 h 373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829878" h="3735415">
                    <a:moveTo>
                      <a:pt x="835201" y="95201"/>
                    </a:moveTo>
                    <a:cubicBezTo>
                      <a:pt x="514862" y="95201"/>
                      <a:pt x="247593" y="322427"/>
                      <a:pt x="185781" y="624493"/>
                    </a:cubicBezTo>
                    <a:lnTo>
                      <a:pt x="181913" y="662872"/>
                    </a:lnTo>
                    <a:lnTo>
                      <a:pt x="213089" y="641853"/>
                    </a:lnTo>
                    <a:lnTo>
                      <a:pt x="244184" y="635575"/>
                    </a:lnTo>
                    <a:lnTo>
                      <a:pt x="259892" y="615947"/>
                    </a:lnTo>
                    <a:cubicBezTo>
                      <a:pt x="368799" y="514450"/>
                      <a:pt x="839705" y="438100"/>
                      <a:pt x="1404119" y="438100"/>
                    </a:cubicBezTo>
                    <a:cubicBezTo>
                      <a:pt x="1968532" y="438100"/>
                      <a:pt x="2439439" y="514450"/>
                      <a:pt x="2548346" y="615947"/>
                    </a:cubicBezTo>
                    <a:lnTo>
                      <a:pt x="2559718" y="630156"/>
                    </a:lnTo>
                    <a:lnTo>
                      <a:pt x="2617653" y="641853"/>
                    </a:lnTo>
                    <a:lnTo>
                      <a:pt x="2648829" y="662872"/>
                    </a:lnTo>
                    <a:lnTo>
                      <a:pt x="2644960" y="624493"/>
                    </a:lnTo>
                    <a:cubicBezTo>
                      <a:pt x="2583149" y="322427"/>
                      <a:pt x="2315880" y="95201"/>
                      <a:pt x="1995541" y="95201"/>
                    </a:cubicBezTo>
                    <a:close/>
                    <a:moveTo>
                      <a:pt x="858302" y="0"/>
                    </a:moveTo>
                    <a:lnTo>
                      <a:pt x="1972441" y="0"/>
                    </a:lnTo>
                    <a:cubicBezTo>
                      <a:pt x="2407414" y="0"/>
                      <a:pt x="2760029" y="352615"/>
                      <a:pt x="2760029" y="787588"/>
                    </a:cubicBezTo>
                    <a:lnTo>
                      <a:pt x="2760029" y="1249214"/>
                    </a:lnTo>
                    <a:lnTo>
                      <a:pt x="2776261" y="1253435"/>
                    </a:lnTo>
                    <a:cubicBezTo>
                      <a:pt x="2807770" y="1270597"/>
                      <a:pt x="2829878" y="1310777"/>
                      <a:pt x="2829878" y="1357606"/>
                    </a:cubicBezTo>
                    <a:cubicBezTo>
                      <a:pt x="2829878" y="1404435"/>
                      <a:pt x="2807770" y="1444615"/>
                      <a:pt x="2776261" y="1461778"/>
                    </a:cubicBezTo>
                    <a:lnTo>
                      <a:pt x="2760028" y="1465998"/>
                    </a:lnTo>
                    <a:lnTo>
                      <a:pt x="2760028" y="1575175"/>
                    </a:lnTo>
                    <a:lnTo>
                      <a:pt x="2709229" y="1575175"/>
                    </a:lnTo>
                    <a:lnTo>
                      <a:pt x="2709229" y="3611800"/>
                    </a:lnTo>
                    <a:cubicBezTo>
                      <a:pt x="2709229" y="3680071"/>
                      <a:pt x="2653885" y="3735415"/>
                      <a:pt x="2585614" y="3735415"/>
                    </a:cubicBezTo>
                    <a:lnTo>
                      <a:pt x="245128" y="3735415"/>
                    </a:lnTo>
                    <a:cubicBezTo>
                      <a:pt x="176857" y="3735415"/>
                      <a:pt x="121513" y="3680071"/>
                      <a:pt x="121513" y="3611800"/>
                    </a:cubicBezTo>
                    <a:lnTo>
                      <a:pt x="121513" y="1575175"/>
                    </a:lnTo>
                    <a:lnTo>
                      <a:pt x="70714" y="1575175"/>
                    </a:lnTo>
                    <a:lnTo>
                      <a:pt x="70714" y="1466223"/>
                    </a:lnTo>
                    <a:lnTo>
                      <a:pt x="53617" y="1461778"/>
                    </a:lnTo>
                    <a:cubicBezTo>
                      <a:pt x="22108" y="1444615"/>
                      <a:pt x="0" y="1404435"/>
                      <a:pt x="0" y="1357606"/>
                    </a:cubicBezTo>
                    <a:cubicBezTo>
                      <a:pt x="0" y="1310777"/>
                      <a:pt x="22108" y="1270597"/>
                      <a:pt x="53617" y="1253435"/>
                    </a:cubicBezTo>
                    <a:lnTo>
                      <a:pt x="70714" y="1248990"/>
                    </a:lnTo>
                    <a:lnTo>
                      <a:pt x="70714" y="787588"/>
                    </a:lnTo>
                    <a:cubicBezTo>
                      <a:pt x="70714" y="352615"/>
                      <a:pt x="423329" y="0"/>
                      <a:pt x="8583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D02E4BF-669E-0596-3A4E-8AAC50DD74B4}"/>
                  </a:ext>
                </a:extLst>
              </p:cNvPr>
              <p:cNvGrpSpPr/>
              <p:nvPr/>
            </p:nvGrpSpPr>
            <p:grpSpPr>
              <a:xfrm>
                <a:off x="2014061" y="1352600"/>
                <a:ext cx="2829878" cy="3735415"/>
                <a:chOff x="2396172" y="1352600"/>
                <a:chExt cx="2829878" cy="3735415"/>
              </a:xfrm>
            </p:grpSpPr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B240A871-9EE5-54F7-DB21-4F8CF6889209}"/>
                    </a:ext>
                  </a:extLst>
                </p:cNvPr>
                <p:cNvSpPr/>
                <p:nvPr/>
              </p:nvSpPr>
              <p:spPr>
                <a:xfrm>
                  <a:off x="5050472" y="2597150"/>
                  <a:ext cx="175578" cy="22611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19654C81-3E9E-7DAC-0C19-2213B0EA0A3C}"/>
                    </a:ext>
                  </a:extLst>
                </p:cNvPr>
                <p:cNvSpPr/>
                <p:nvPr/>
              </p:nvSpPr>
              <p:spPr>
                <a:xfrm>
                  <a:off x="2396172" y="2597150"/>
                  <a:ext cx="175578" cy="22611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3987A2C8-5CB1-97AC-AF3A-13C5A587217E}"/>
                    </a:ext>
                  </a:extLst>
                </p:cNvPr>
                <p:cNvSpPr/>
                <p:nvPr/>
              </p:nvSpPr>
              <p:spPr>
                <a:xfrm>
                  <a:off x="2466886" y="1352600"/>
                  <a:ext cx="2689315" cy="1575175"/>
                </a:xfrm>
                <a:custGeom>
                  <a:avLst/>
                  <a:gdLst>
                    <a:gd name="connsiteX0" fmla="*/ 787588 w 2689315"/>
                    <a:gd name="connsiteY0" fmla="*/ 0 h 1575175"/>
                    <a:gd name="connsiteX1" fmla="*/ 1901727 w 2689315"/>
                    <a:gd name="connsiteY1" fmla="*/ 0 h 1575175"/>
                    <a:gd name="connsiteX2" fmla="*/ 2689315 w 2689315"/>
                    <a:gd name="connsiteY2" fmla="*/ 787588 h 1575175"/>
                    <a:gd name="connsiteX3" fmla="*/ 2689314 w 2689315"/>
                    <a:gd name="connsiteY3" fmla="*/ 1575175 h 1575175"/>
                    <a:gd name="connsiteX4" fmla="*/ 2587714 w 2689315"/>
                    <a:gd name="connsiteY4" fmla="*/ 1575175 h 1575175"/>
                    <a:gd name="connsiteX5" fmla="*/ 2587714 w 2689315"/>
                    <a:gd name="connsiteY5" fmla="*/ 758088 h 1575175"/>
                    <a:gd name="connsiteX6" fmla="*/ 1924827 w 2689315"/>
                    <a:gd name="connsiteY6" fmla="*/ 95201 h 1575175"/>
                    <a:gd name="connsiteX7" fmla="*/ 764487 w 2689315"/>
                    <a:gd name="connsiteY7" fmla="*/ 95201 h 1575175"/>
                    <a:gd name="connsiteX8" fmla="*/ 101600 w 2689315"/>
                    <a:gd name="connsiteY8" fmla="*/ 758088 h 1575175"/>
                    <a:gd name="connsiteX9" fmla="*/ 101600 w 2689315"/>
                    <a:gd name="connsiteY9" fmla="*/ 1575175 h 1575175"/>
                    <a:gd name="connsiteX10" fmla="*/ 0 w 2689315"/>
                    <a:gd name="connsiteY10" fmla="*/ 1575175 h 1575175"/>
                    <a:gd name="connsiteX11" fmla="*/ 0 w 2689315"/>
                    <a:gd name="connsiteY11" fmla="*/ 787588 h 1575175"/>
                    <a:gd name="connsiteX12" fmla="*/ 787588 w 2689315"/>
                    <a:gd name="connsiteY12" fmla="*/ 0 h 157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89315" h="1575175">
                      <a:moveTo>
                        <a:pt x="787588" y="0"/>
                      </a:moveTo>
                      <a:lnTo>
                        <a:pt x="1901727" y="0"/>
                      </a:lnTo>
                      <a:cubicBezTo>
                        <a:pt x="2336700" y="0"/>
                        <a:pt x="2689315" y="352615"/>
                        <a:pt x="2689315" y="787588"/>
                      </a:cubicBezTo>
                      <a:cubicBezTo>
                        <a:pt x="2689315" y="1050117"/>
                        <a:pt x="2689314" y="1312646"/>
                        <a:pt x="2689314" y="1575175"/>
                      </a:cubicBezTo>
                      <a:lnTo>
                        <a:pt x="2587714" y="1575175"/>
                      </a:lnTo>
                      <a:lnTo>
                        <a:pt x="2587714" y="758088"/>
                      </a:lnTo>
                      <a:cubicBezTo>
                        <a:pt x="2587714" y="391986"/>
                        <a:pt x="2290929" y="95201"/>
                        <a:pt x="1924827" y="95201"/>
                      </a:cubicBezTo>
                      <a:lnTo>
                        <a:pt x="764487" y="95201"/>
                      </a:lnTo>
                      <a:cubicBezTo>
                        <a:pt x="398385" y="95201"/>
                        <a:pt x="101600" y="391986"/>
                        <a:pt x="101600" y="758088"/>
                      </a:cubicBezTo>
                      <a:lnTo>
                        <a:pt x="101600" y="1575175"/>
                      </a:lnTo>
                      <a:lnTo>
                        <a:pt x="0" y="1575175"/>
                      </a:lnTo>
                      <a:lnTo>
                        <a:pt x="0" y="787588"/>
                      </a:lnTo>
                      <a:cubicBezTo>
                        <a:pt x="0" y="352615"/>
                        <a:pt x="352615" y="0"/>
                        <a:pt x="78758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上の 2 つの角を丸める 29">
                  <a:extLst>
                    <a:ext uri="{FF2B5EF4-FFF2-40B4-BE49-F238E27FC236}">
                      <a16:creationId xmlns:a16="http://schemas.microsoft.com/office/drawing/2014/main" id="{D694FEFE-AD30-D6B1-81BF-844097E27EE9}"/>
                    </a:ext>
                  </a:extLst>
                </p:cNvPr>
                <p:cNvSpPr/>
                <p:nvPr/>
              </p:nvSpPr>
              <p:spPr>
                <a:xfrm>
                  <a:off x="2517685" y="2324100"/>
                  <a:ext cx="2587716" cy="2763915"/>
                </a:xfrm>
                <a:prstGeom prst="round2SameRect">
                  <a:avLst>
                    <a:gd name="adj1" fmla="val 0"/>
                    <a:gd name="adj2" fmla="val 4777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B3BC374F-AAD2-23E9-48FA-47976F63CE33}"/>
                    </a:ext>
                  </a:extLst>
                </p:cNvPr>
                <p:cNvSpPr/>
                <p:nvPr/>
              </p:nvSpPr>
              <p:spPr>
                <a:xfrm>
                  <a:off x="3619651" y="2484768"/>
                  <a:ext cx="361280" cy="347332"/>
                </a:xfrm>
                <a:prstGeom prst="round2SameRect">
                  <a:avLst>
                    <a:gd name="adj1" fmla="val 0"/>
                    <a:gd name="adj2" fmla="val 1209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3716905F-C9F9-CE84-704A-302168638161}"/>
                    </a:ext>
                  </a:extLst>
                </p:cNvPr>
                <p:cNvSpPr/>
                <p:nvPr/>
              </p:nvSpPr>
              <p:spPr>
                <a:xfrm>
                  <a:off x="2632335" y="1790700"/>
                  <a:ext cx="2335912" cy="44547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1F3372D8-1E05-C38D-7041-BDC93F759887}"/>
                    </a:ext>
                  </a:extLst>
                </p:cNvPr>
                <p:cNvSpPr/>
                <p:nvPr/>
              </p:nvSpPr>
              <p:spPr>
                <a:xfrm>
                  <a:off x="2517685" y="1982670"/>
                  <a:ext cx="2587716" cy="630070"/>
                </a:xfrm>
                <a:prstGeom prst="round2SameRect">
                  <a:avLst>
                    <a:gd name="adj1" fmla="val 23797"/>
                    <a:gd name="adj2" fmla="val 2620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DAB98AE9-3611-F320-2305-F01614DB3444}"/>
                    </a:ext>
                  </a:extLst>
                </p:cNvPr>
                <p:cNvSpPr/>
                <p:nvPr/>
              </p:nvSpPr>
              <p:spPr>
                <a:xfrm>
                  <a:off x="3670461" y="3294743"/>
                  <a:ext cx="282164" cy="15474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C8123E4-BF6A-8FAC-BE9D-02B7BAAC56BC}"/>
                </a:ext>
              </a:extLst>
            </p:cNvPr>
            <p:cNvGrpSpPr/>
            <p:nvPr/>
          </p:nvGrpSpPr>
          <p:grpSpPr>
            <a:xfrm>
              <a:off x="2065795" y="2715806"/>
              <a:ext cx="2371173" cy="1403206"/>
              <a:chOff x="3962889" y="1939663"/>
              <a:chExt cx="3049073" cy="180437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AEEED51E-2613-C763-4B2D-0D9CC398149D}"/>
                  </a:ext>
                </a:extLst>
              </p:cNvPr>
              <p:cNvSpPr/>
              <p:nvPr/>
            </p:nvSpPr>
            <p:spPr bwMode="auto">
              <a:xfrm>
                <a:off x="3962889" y="2137737"/>
                <a:ext cx="2565287" cy="1606298"/>
              </a:xfrm>
              <a:custGeom>
                <a:avLst/>
                <a:gdLst>
                  <a:gd name="connsiteX0" fmla="*/ 3688 w 2565287"/>
                  <a:gd name="connsiteY0" fmla="*/ 443962 h 1606298"/>
                  <a:gd name="connsiteX1" fmla="*/ 2561601 w 2565287"/>
                  <a:gd name="connsiteY1" fmla="*/ 443962 h 1606298"/>
                  <a:gd name="connsiteX2" fmla="*/ 2565287 w 2565287"/>
                  <a:gd name="connsiteY2" fmla="*/ 481173 h 1606298"/>
                  <a:gd name="connsiteX3" fmla="*/ 2476319 w 2565287"/>
                  <a:gd name="connsiteY3" fmla="*/ 959737 h 1606298"/>
                  <a:gd name="connsiteX4" fmla="*/ 2454180 w 2565287"/>
                  <a:gd name="connsiteY4" fmla="*/ 1008006 h 1606298"/>
                  <a:gd name="connsiteX5" fmla="*/ 2445477 w 2565287"/>
                  <a:gd name="connsiteY5" fmla="*/ 1032696 h 1606298"/>
                  <a:gd name="connsiteX6" fmla="*/ 2432307 w 2565287"/>
                  <a:gd name="connsiteY6" fmla="*/ 1055694 h 1606298"/>
                  <a:gd name="connsiteX7" fmla="*/ 2410479 w 2565287"/>
                  <a:gd name="connsiteY7" fmla="*/ 1103283 h 1606298"/>
                  <a:gd name="connsiteX8" fmla="*/ 2328649 w 2565287"/>
                  <a:gd name="connsiteY8" fmla="*/ 1236701 h 1606298"/>
                  <a:gd name="connsiteX9" fmla="*/ 2328646 w 2565287"/>
                  <a:gd name="connsiteY9" fmla="*/ 1236706 h 1606298"/>
                  <a:gd name="connsiteX10" fmla="*/ 2307548 w 2565287"/>
                  <a:gd name="connsiteY10" fmla="*/ 1263365 h 1606298"/>
                  <a:gd name="connsiteX11" fmla="*/ 2232080 w 2565287"/>
                  <a:gd name="connsiteY11" fmla="*/ 1358723 h 1606298"/>
                  <a:gd name="connsiteX12" fmla="*/ 1999782 w 2565287"/>
                  <a:gd name="connsiteY12" fmla="*/ 1563420 h 1606298"/>
                  <a:gd name="connsiteX13" fmla="*/ 1930419 w 2565287"/>
                  <a:gd name="connsiteY13" fmla="*/ 1606298 h 1606298"/>
                  <a:gd name="connsiteX14" fmla="*/ 634869 w 2565287"/>
                  <a:gd name="connsiteY14" fmla="*/ 1606298 h 1606298"/>
                  <a:gd name="connsiteX15" fmla="*/ 565506 w 2565287"/>
                  <a:gd name="connsiteY15" fmla="*/ 1563420 h 1606298"/>
                  <a:gd name="connsiteX16" fmla="*/ 333209 w 2565287"/>
                  <a:gd name="connsiteY16" fmla="*/ 1358723 h 1606298"/>
                  <a:gd name="connsiteX17" fmla="*/ 257741 w 2565287"/>
                  <a:gd name="connsiteY17" fmla="*/ 1263365 h 1606298"/>
                  <a:gd name="connsiteX18" fmla="*/ 236642 w 2565287"/>
                  <a:gd name="connsiteY18" fmla="*/ 1236706 h 1606298"/>
                  <a:gd name="connsiteX19" fmla="*/ 236639 w 2565287"/>
                  <a:gd name="connsiteY19" fmla="*/ 1236701 h 1606298"/>
                  <a:gd name="connsiteX20" fmla="*/ 154809 w 2565287"/>
                  <a:gd name="connsiteY20" fmla="*/ 1103283 h 1606298"/>
                  <a:gd name="connsiteX21" fmla="*/ 132979 w 2565287"/>
                  <a:gd name="connsiteY21" fmla="*/ 1055688 h 1606298"/>
                  <a:gd name="connsiteX22" fmla="*/ 119812 w 2565287"/>
                  <a:gd name="connsiteY22" fmla="*/ 1032696 h 1606298"/>
                  <a:gd name="connsiteX23" fmla="*/ 111112 w 2565287"/>
                  <a:gd name="connsiteY23" fmla="*/ 1008012 h 1606298"/>
                  <a:gd name="connsiteX24" fmla="*/ 88970 w 2565287"/>
                  <a:gd name="connsiteY24" fmla="*/ 959737 h 1606298"/>
                  <a:gd name="connsiteX25" fmla="*/ 1 w 2565287"/>
                  <a:gd name="connsiteY25" fmla="*/ 481173 h 1606298"/>
                  <a:gd name="connsiteX26" fmla="*/ 2340282 w 2565287"/>
                  <a:gd name="connsiteY26" fmla="*/ 0 h 1606298"/>
                  <a:gd name="connsiteX27" fmla="*/ 1622669 w 2565287"/>
                  <a:gd name="connsiteY27" fmla="*/ 431710 h 1606298"/>
                  <a:gd name="connsiteX28" fmla="*/ 1507569 w 2565287"/>
                  <a:gd name="connsiteY28" fmla="*/ 443303 h 1606298"/>
                  <a:gd name="connsiteX29" fmla="*/ 1654 w 2565287"/>
                  <a:gd name="connsiteY29" fmla="*/ 443303 h 1606298"/>
                  <a:gd name="connsiteX30" fmla="*/ 0 w 2565287"/>
                  <a:gd name="connsiteY30" fmla="*/ 397964 h 1606298"/>
                  <a:gd name="connsiteX31" fmla="*/ 2169 w 2565287"/>
                  <a:gd name="connsiteY31" fmla="*/ 360753 h 1606298"/>
                  <a:gd name="connsiteX32" fmla="*/ 1444929 w 2565287"/>
                  <a:gd name="connsiteY32" fmla="*/ 360753 h 1606298"/>
                  <a:gd name="connsiteX33" fmla="*/ 1601159 w 2565287"/>
                  <a:gd name="connsiteY33" fmla="*/ 350621 h 1606298"/>
                  <a:gd name="connsiteX34" fmla="*/ 2340282 w 2565287"/>
                  <a:gd name="connsiteY34" fmla="*/ 0 h 160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565287" h="1606298">
                    <a:moveTo>
                      <a:pt x="3688" y="443962"/>
                    </a:moveTo>
                    <a:lnTo>
                      <a:pt x="2561601" y="443962"/>
                    </a:lnTo>
                    <a:lnTo>
                      <a:pt x="2565287" y="481173"/>
                    </a:lnTo>
                    <a:cubicBezTo>
                      <a:pt x="2565287" y="650114"/>
                      <a:pt x="2533742" y="811557"/>
                      <a:pt x="2476319" y="959737"/>
                    </a:cubicBezTo>
                    <a:lnTo>
                      <a:pt x="2454180" y="1008006"/>
                    </a:lnTo>
                    <a:lnTo>
                      <a:pt x="2445477" y="1032696"/>
                    </a:lnTo>
                    <a:lnTo>
                      <a:pt x="2432307" y="1055694"/>
                    </a:lnTo>
                    <a:lnTo>
                      <a:pt x="2410479" y="1103283"/>
                    </a:lnTo>
                    <a:lnTo>
                      <a:pt x="2328649" y="1236701"/>
                    </a:lnTo>
                    <a:lnTo>
                      <a:pt x="2328646" y="1236706"/>
                    </a:lnTo>
                    <a:lnTo>
                      <a:pt x="2307548" y="1263365"/>
                    </a:lnTo>
                    <a:lnTo>
                      <a:pt x="2232080" y="1358723"/>
                    </a:lnTo>
                    <a:cubicBezTo>
                      <a:pt x="2163071" y="1435982"/>
                      <a:pt x="2085078" y="1504784"/>
                      <a:pt x="1999782" y="1563420"/>
                    </a:cubicBezTo>
                    <a:lnTo>
                      <a:pt x="1930419" y="1606298"/>
                    </a:lnTo>
                    <a:lnTo>
                      <a:pt x="634869" y="1606298"/>
                    </a:lnTo>
                    <a:lnTo>
                      <a:pt x="565506" y="1563420"/>
                    </a:lnTo>
                    <a:cubicBezTo>
                      <a:pt x="480210" y="1504784"/>
                      <a:pt x="402218" y="1435982"/>
                      <a:pt x="333209" y="1358723"/>
                    </a:cubicBezTo>
                    <a:lnTo>
                      <a:pt x="257741" y="1263365"/>
                    </a:lnTo>
                    <a:lnTo>
                      <a:pt x="236642" y="1236706"/>
                    </a:lnTo>
                    <a:lnTo>
                      <a:pt x="236639" y="1236701"/>
                    </a:lnTo>
                    <a:lnTo>
                      <a:pt x="154809" y="1103283"/>
                    </a:lnTo>
                    <a:lnTo>
                      <a:pt x="132979" y="1055688"/>
                    </a:lnTo>
                    <a:lnTo>
                      <a:pt x="119812" y="1032696"/>
                    </a:lnTo>
                    <a:lnTo>
                      <a:pt x="111112" y="1008012"/>
                    </a:lnTo>
                    <a:lnTo>
                      <a:pt x="88970" y="959737"/>
                    </a:lnTo>
                    <a:cubicBezTo>
                      <a:pt x="31546" y="811557"/>
                      <a:pt x="1" y="650114"/>
                      <a:pt x="1" y="481173"/>
                    </a:cubicBezTo>
                    <a:close/>
                    <a:moveTo>
                      <a:pt x="2340282" y="0"/>
                    </a:moveTo>
                    <a:cubicBezTo>
                      <a:pt x="2340282" y="212949"/>
                      <a:pt x="2032210" y="390619"/>
                      <a:pt x="1622669" y="431710"/>
                    </a:cubicBezTo>
                    <a:cubicBezTo>
                      <a:pt x="1584302" y="435574"/>
                      <a:pt x="1557842" y="441820"/>
                      <a:pt x="1507569" y="443303"/>
                    </a:cubicBezTo>
                    <a:cubicBezTo>
                      <a:pt x="1457296" y="444786"/>
                      <a:pt x="503626" y="443303"/>
                      <a:pt x="1654" y="443303"/>
                    </a:cubicBezTo>
                    <a:cubicBezTo>
                      <a:pt x="1103" y="428190"/>
                      <a:pt x="551" y="413077"/>
                      <a:pt x="0" y="397964"/>
                    </a:cubicBezTo>
                    <a:lnTo>
                      <a:pt x="2169" y="360753"/>
                    </a:lnTo>
                    <a:lnTo>
                      <a:pt x="1444929" y="360753"/>
                    </a:lnTo>
                    <a:lnTo>
                      <a:pt x="1601159" y="350621"/>
                    </a:lnTo>
                    <a:cubicBezTo>
                      <a:pt x="1965050" y="319233"/>
                      <a:pt x="2261889" y="182290"/>
                      <a:pt x="234028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5D211B5-7BB9-922D-46E6-8F2EBFA00E0A}"/>
                  </a:ext>
                </a:extLst>
              </p:cNvPr>
              <p:cNvSpPr/>
              <p:nvPr/>
            </p:nvSpPr>
            <p:spPr bwMode="auto">
              <a:xfrm>
                <a:off x="3962890" y="2581699"/>
                <a:ext cx="2565286" cy="1162336"/>
              </a:xfrm>
              <a:custGeom>
                <a:avLst/>
                <a:gdLst>
                  <a:gd name="connsiteX0" fmla="*/ 3687 w 2565286"/>
                  <a:gd name="connsiteY0" fmla="*/ 0 h 1162336"/>
                  <a:gd name="connsiteX1" fmla="*/ 2561600 w 2565286"/>
                  <a:gd name="connsiteY1" fmla="*/ 0 h 1162336"/>
                  <a:gd name="connsiteX2" fmla="*/ 2565286 w 2565286"/>
                  <a:gd name="connsiteY2" fmla="*/ 37211 h 1162336"/>
                  <a:gd name="connsiteX3" fmla="*/ 1999781 w 2565286"/>
                  <a:gd name="connsiteY3" fmla="*/ 1119458 h 1162336"/>
                  <a:gd name="connsiteX4" fmla="*/ 1930418 w 2565286"/>
                  <a:gd name="connsiteY4" fmla="*/ 1162336 h 1162336"/>
                  <a:gd name="connsiteX5" fmla="*/ 634868 w 2565286"/>
                  <a:gd name="connsiteY5" fmla="*/ 1162336 h 1162336"/>
                  <a:gd name="connsiteX6" fmla="*/ 565505 w 2565286"/>
                  <a:gd name="connsiteY6" fmla="*/ 1119458 h 1162336"/>
                  <a:gd name="connsiteX7" fmla="*/ 0 w 2565286"/>
                  <a:gd name="connsiteY7" fmla="*/ 37211 h 1162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65286" h="1162336">
                    <a:moveTo>
                      <a:pt x="3687" y="0"/>
                    </a:moveTo>
                    <a:lnTo>
                      <a:pt x="2561600" y="0"/>
                    </a:lnTo>
                    <a:lnTo>
                      <a:pt x="2565286" y="37211"/>
                    </a:lnTo>
                    <a:cubicBezTo>
                      <a:pt x="2565286" y="487719"/>
                      <a:pt x="2340966" y="884914"/>
                      <a:pt x="1999781" y="1119458"/>
                    </a:cubicBezTo>
                    <a:lnTo>
                      <a:pt x="1930418" y="1162336"/>
                    </a:lnTo>
                    <a:lnTo>
                      <a:pt x="634868" y="1162336"/>
                    </a:lnTo>
                    <a:lnTo>
                      <a:pt x="565505" y="1119458"/>
                    </a:lnTo>
                    <a:cubicBezTo>
                      <a:pt x="224320" y="884914"/>
                      <a:pt x="0" y="487719"/>
                      <a:pt x="0" y="37211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7E1B609-EFD1-DF7D-423D-6A03A96A25A0}"/>
                  </a:ext>
                </a:extLst>
              </p:cNvPr>
              <p:cNvSpPr/>
              <p:nvPr/>
            </p:nvSpPr>
            <p:spPr bwMode="auto">
              <a:xfrm>
                <a:off x="3984020" y="2842705"/>
                <a:ext cx="2523026" cy="559934"/>
              </a:xfrm>
              <a:custGeom>
                <a:avLst/>
                <a:gdLst>
                  <a:gd name="connsiteX0" fmla="*/ 0 w 2523026"/>
                  <a:gd name="connsiteY0" fmla="*/ 0 h 559934"/>
                  <a:gd name="connsiteX1" fmla="*/ 2523026 w 2523026"/>
                  <a:gd name="connsiteY1" fmla="*/ 0 h 559934"/>
                  <a:gd name="connsiteX2" fmla="*/ 2503775 w 2523026"/>
                  <a:gd name="connsiteY2" fmla="*/ 102381 h 559934"/>
                  <a:gd name="connsiteX3" fmla="*/ 2307515 w 2523026"/>
                  <a:gd name="connsiteY3" fmla="*/ 531738 h 559934"/>
                  <a:gd name="connsiteX4" fmla="*/ 2285200 w 2523026"/>
                  <a:gd name="connsiteY4" fmla="*/ 559934 h 559934"/>
                  <a:gd name="connsiteX5" fmla="*/ 237826 w 2523026"/>
                  <a:gd name="connsiteY5" fmla="*/ 559934 h 559934"/>
                  <a:gd name="connsiteX6" fmla="*/ 215511 w 2523026"/>
                  <a:gd name="connsiteY6" fmla="*/ 531738 h 559934"/>
                  <a:gd name="connsiteX7" fmla="*/ 19251 w 2523026"/>
                  <a:gd name="connsiteY7" fmla="*/ 102381 h 559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23026" h="559934">
                    <a:moveTo>
                      <a:pt x="0" y="0"/>
                    </a:moveTo>
                    <a:lnTo>
                      <a:pt x="2523026" y="0"/>
                    </a:lnTo>
                    <a:lnTo>
                      <a:pt x="2503775" y="102381"/>
                    </a:lnTo>
                    <a:cubicBezTo>
                      <a:pt x="2464234" y="258763"/>
                      <a:pt x="2396925" y="403804"/>
                      <a:pt x="2307515" y="531738"/>
                    </a:cubicBezTo>
                    <a:lnTo>
                      <a:pt x="2285200" y="559934"/>
                    </a:lnTo>
                    <a:lnTo>
                      <a:pt x="237826" y="559934"/>
                    </a:lnTo>
                    <a:lnTo>
                      <a:pt x="215511" y="531738"/>
                    </a:lnTo>
                    <a:cubicBezTo>
                      <a:pt x="126102" y="403804"/>
                      <a:pt x="58793" y="258763"/>
                      <a:pt x="19251" y="102381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69BC25C-F41E-5745-7D1E-B8501D884BD1}"/>
                  </a:ext>
                </a:extLst>
              </p:cNvPr>
              <p:cNvSpPr/>
              <p:nvPr/>
            </p:nvSpPr>
            <p:spPr bwMode="auto">
              <a:xfrm>
                <a:off x="3962889" y="2137737"/>
                <a:ext cx="2340282" cy="443962"/>
              </a:xfrm>
              <a:custGeom>
                <a:avLst/>
                <a:gdLst>
                  <a:gd name="connsiteX0" fmla="*/ 2340282 w 2340282"/>
                  <a:gd name="connsiteY0" fmla="*/ 0 h 443303"/>
                  <a:gd name="connsiteX1" fmla="*/ 1622669 w 2340282"/>
                  <a:gd name="connsiteY1" fmla="*/ 431710 h 443303"/>
                  <a:gd name="connsiteX2" fmla="*/ 1507785 w 2340282"/>
                  <a:gd name="connsiteY2" fmla="*/ 437388 h 443303"/>
                  <a:gd name="connsiteX3" fmla="*/ 1507569 w 2340282"/>
                  <a:gd name="connsiteY3" fmla="*/ 443303 h 443303"/>
                  <a:gd name="connsiteX4" fmla="*/ 1654 w 2340282"/>
                  <a:gd name="connsiteY4" fmla="*/ 443303 h 443303"/>
                  <a:gd name="connsiteX5" fmla="*/ 0 w 2340282"/>
                  <a:gd name="connsiteY5" fmla="*/ 397964 h 443303"/>
                  <a:gd name="connsiteX6" fmla="*/ 2169 w 2340282"/>
                  <a:gd name="connsiteY6" fmla="*/ 360753 h 443303"/>
                  <a:gd name="connsiteX7" fmla="*/ 1444929 w 2340282"/>
                  <a:gd name="connsiteY7" fmla="*/ 360753 h 443303"/>
                  <a:gd name="connsiteX8" fmla="*/ 1444929 w 2340282"/>
                  <a:gd name="connsiteY8" fmla="*/ 357290 h 443303"/>
                  <a:gd name="connsiteX9" fmla="*/ 1601159 w 2340282"/>
                  <a:gd name="connsiteY9" fmla="*/ 350621 h 443303"/>
                  <a:gd name="connsiteX10" fmla="*/ 2340282 w 2340282"/>
                  <a:gd name="connsiteY10" fmla="*/ 0 h 443303"/>
                  <a:gd name="connsiteX0" fmla="*/ 2340282 w 2340282"/>
                  <a:gd name="connsiteY0" fmla="*/ 0 h 443303"/>
                  <a:gd name="connsiteX1" fmla="*/ 1622669 w 2340282"/>
                  <a:gd name="connsiteY1" fmla="*/ 431710 h 443303"/>
                  <a:gd name="connsiteX2" fmla="*/ 1507569 w 2340282"/>
                  <a:gd name="connsiteY2" fmla="*/ 443303 h 443303"/>
                  <a:gd name="connsiteX3" fmla="*/ 1654 w 2340282"/>
                  <a:gd name="connsiteY3" fmla="*/ 443303 h 443303"/>
                  <a:gd name="connsiteX4" fmla="*/ 0 w 2340282"/>
                  <a:gd name="connsiteY4" fmla="*/ 397964 h 443303"/>
                  <a:gd name="connsiteX5" fmla="*/ 2169 w 2340282"/>
                  <a:gd name="connsiteY5" fmla="*/ 360753 h 443303"/>
                  <a:gd name="connsiteX6" fmla="*/ 1444929 w 2340282"/>
                  <a:gd name="connsiteY6" fmla="*/ 360753 h 443303"/>
                  <a:gd name="connsiteX7" fmla="*/ 1444929 w 2340282"/>
                  <a:gd name="connsiteY7" fmla="*/ 357290 h 443303"/>
                  <a:gd name="connsiteX8" fmla="*/ 1601159 w 2340282"/>
                  <a:gd name="connsiteY8" fmla="*/ 350621 h 443303"/>
                  <a:gd name="connsiteX9" fmla="*/ 2340282 w 2340282"/>
                  <a:gd name="connsiteY9" fmla="*/ 0 h 443303"/>
                  <a:gd name="connsiteX0" fmla="*/ 2340282 w 2340282"/>
                  <a:gd name="connsiteY0" fmla="*/ 0 h 443303"/>
                  <a:gd name="connsiteX1" fmla="*/ 1622669 w 2340282"/>
                  <a:gd name="connsiteY1" fmla="*/ 431710 h 443303"/>
                  <a:gd name="connsiteX2" fmla="*/ 1507569 w 2340282"/>
                  <a:gd name="connsiteY2" fmla="*/ 443303 h 443303"/>
                  <a:gd name="connsiteX3" fmla="*/ 1654 w 2340282"/>
                  <a:gd name="connsiteY3" fmla="*/ 443303 h 443303"/>
                  <a:gd name="connsiteX4" fmla="*/ 0 w 2340282"/>
                  <a:gd name="connsiteY4" fmla="*/ 397964 h 443303"/>
                  <a:gd name="connsiteX5" fmla="*/ 2169 w 2340282"/>
                  <a:gd name="connsiteY5" fmla="*/ 360753 h 443303"/>
                  <a:gd name="connsiteX6" fmla="*/ 1444929 w 2340282"/>
                  <a:gd name="connsiteY6" fmla="*/ 360753 h 443303"/>
                  <a:gd name="connsiteX7" fmla="*/ 1473504 w 2340282"/>
                  <a:gd name="connsiteY7" fmla="*/ 245372 h 443303"/>
                  <a:gd name="connsiteX8" fmla="*/ 1601159 w 2340282"/>
                  <a:gd name="connsiteY8" fmla="*/ 350621 h 443303"/>
                  <a:gd name="connsiteX9" fmla="*/ 2340282 w 2340282"/>
                  <a:gd name="connsiteY9" fmla="*/ 0 h 443303"/>
                  <a:gd name="connsiteX0" fmla="*/ 2340282 w 2340282"/>
                  <a:gd name="connsiteY0" fmla="*/ 0 h 443303"/>
                  <a:gd name="connsiteX1" fmla="*/ 1622669 w 2340282"/>
                  <a:gd name="connsiteY1" fmla="*/ 431710 h 443303"/>
                  <a:gd name="connsiteX2" fmla="*/ 1507569 w 2340282"/>
                  <a:gd name="connsiteY2" fmla="*/ 443303 h 443303"/>
                  <a:gd name="connsiteX3" fmla="*/ 1654 w 2340282"/>
                  <a:gd name="connsiteY3" fmla="*/ 443303 h 443303"/>
                  <a:gd name="connsiteX4" fmla="*/ 0 w 2340282"/>
                  <a:gd name="connsiteY4" fmla="*/ 397964 h 443303"/>
                  <a:gd name="connsiteX5" fmla="*/ 2169 w 2340282"/>
                  <a:gd name="connsiteY5" fmla="*/ 360753 h 443303"/>
                  <a:gd name="connsiteX6" fmla="*/ 1444929 w 2340282"/>
                  <a:gd name="connsiteY6" fmla="*/ 360753 h 443303"/>
                  <a:gd name="connsiteX7" fmla="*/ 1601159 w 2340282"/>
                  <a:gd name="connsiteY7" fmla="*/ 350621 h 443303"/>
                  <a:gd name="connsiteX8" fmla="*/ 2340282 w 2340282"/>
                  <a:gd name="connsiteY8" fmla="*/ 0 h 443303"/>
                  <a:gd name="connsiteX0" fmla="*/ 2340282 w 2340282"/>
                  <a:gd name="connsiteY0" fmla="*/ 0 h 443962"/>
                  <a:gd name="connsiteX1" fmla="*/ 1622669 w 2340282"/>
                  <a:gd name="connsiteY1" fmla="*/ 431710 h 443962"/>
                  <a:gd name="connsiteX2" fmla="*/ 1507569 w 2340282"/>
                  <a:gd name="connsiteY2" fmla="*/ 443303 h 443962"/>
                  <a:gd name="connsiteX3" fmla="*/ 1654 w 2340282"/>
                  <a:gd name="connsiteY3" fmla="*/ 443303 h 443962"/>
                  <a:gd name="connsiteX4" fmla="*/ 0 w 2340282"/>
                  <a:gd name="connsiteY4" fmla="*/ 397964 h 443962"/>
                  <a:gd name="connsiteX5" fmla="*/ 2169 w 2340282"/>
                  <a:gd name="connsiteY5" fmla="*/ 360753 h 443962"/>
                  <a:gd name="connsiteX6" fmla="*/ 1444929 w 2340282"/>
                  <a:gd name="connsiteY6" fmla="*/ 360753 h 443962"/>
                  <a:gd name="connsiteX7" fmla="*/ 1601159 w 2340282"/>
                  <a:gd name="connsiteY7" fmla="*/ 350621 h 443962"/>
                  <a:gd name="connsiteX8" fmla="*/ 2340282 w 2340282"/>
                  <a:gd name="connsiteY8" fmla="*/ 0 h 443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40282" h="443962">
                    <a:moveTo>
                      <a:pt x="2340282" y="0"/>
                    </a:moveTo>
                    <a:cubicBezTo>
                      <a:pt x="2340282" y="212949"/>
                      <a:pt x="2032210" y="390619"/>
                      <a:pt x="1622669" y="431710"/>
                    </a:cubicBezTo>
                    <a:cubicBezTo>
                      <a:pt x="1584302" y="435574"/>
                      <a:pt x="1557842" y="441820"/>
                      <a:pt x="1507569" y="443303"/>
                    </a:cubicBezTo>
                    <a:cubicBezTo>
                      <a:pt x="1457296" y="444786"/>
                      <a:pt x="503626" y="443303"/>
                      <a:pt x="1654" y="443303"/>
                    </a:cubicBezTo>
                    <a:cubicBezTo>
                      <a:pt x="1103" y="428190"/>
                      <a:pt x="551" y="413077"/>
                      <a:pt x="0" y="397964"/>
                    </a:cubicBezTo>
                    <a:lnTo>
                      <a:pt x="2169" y="360753"/>
                    </a:lnTo>
                    <a:lnTo>
                      <a:pt x="1444929" y="360753"/>
                    </a:lnTo>
                    <a:lnTo>
                      <a:pt x="1601159" y="350621"/>
                    </a:lnTo>
                    <a:cubicBezTo>
                      <a:pt x="1965050" y="319233"/>
                      <a:pt x="2261889" y="182290"/>
                      <a:pt x="234028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4418420-66D9-4233-D2A3-4F95151FC852}"/>
                  </a:ext>
                </a:extLst>
              </p:cNvPr>
              <p:cNvSpPr/>
              <p:nvPr/>
            </p:nvSpPr>
            <p:spPr bwMode="auto">
              <a:xfrm rot="10800000">
                <a:off x="6436554" y="1939663"/>
                <a:ext cx="575408" cy="466655"/>
              </a:xfrm>
              <a:custGeom>
                <a:avLst/>
                <a:gdLst>
                  <a:gd name="connsiteX0" fmla="*/ 225465 w 575408"/>
                  <a:gd name="connsiteY0" fmla="*/ 466405 h 466655"/>
                  <a:gd name="connsiteX1" fmla="*/ 172067 w 575408"/>
                  <a:gd name="connsiteY1" fmla="*/ 424001 h 466655"/>
                  <a:gd name="connsiteX2" fmla="*/ 60846 w 575408"/>
                  <a:gd name="connsiteY2" fmla="*/ 384476 h 466655"/>
                  <a:gd name="connsiteX3" fmla="*/ 11945 w 575408"/>
                  <a:gd name="connsiteY3" fmla="*/ 340492 h 466655"/>
                  <a:gd name="connsiteX4" fmla="*/ 22394 w 575408"/>
                  <a:gd name="connsiteY4" fmla="*/ 281121 h 466655"/>
                  <a:gd name="connsiteX5" fmla="*/ 329 w 575408"/>
                  <a:gd name="connsiteY5" fmla="*/ 220208 h 466655"/>
                  <a:gd name="connsiteX6" fmla="*/ 40625 w 575408"/>
                  <a:gd name="connsiteY6" fmla="*/ 166066 h 466655"/>
                  <a:gd name="connsiteX7" fmla="*/ 41011 w 575408"/>
                  <a:gd name="connsiteY7" fmla="*/ 164639 h 466655"/>
                  <a:gd name="connsiteX8" fmla="*/ 58961 w 575408"/>
                  <a:gd name="connsiteY8" fmla="*/ 86891 h 466655"/>
                  <a:gd name="connsiteX9" fmla="*/ 146283 w 575408"/>
                  <a:gd name="connsiteY9" fmla="*/ 69129 h 466655"/>
                  <a:gd name="connsiteX10" fmla="*/ 146302 w 575408"/>
                  <a:gd name="connsiteY10" fmla="*/ 69099 h 466655"/>
                  <a:gd name="connsiteX11" fmla="*/ 163668 w 575408"/>
                  <a:gd name="connsiteY11" fmla="*/ 42384 h 466655"/>
                  <a:gd name="connsiteX12" fmla="*/ 234324 w 575408"/>
                  <a:gd name="connsiteY12" fmla="*/ 50689 h 466655"/>
                  <a:gd name="connsiteX13" fmla="*/ 234638 w 575408"/>
                  <a:gd name="connsiteY13" fmla="*/ 50186 h 466655"/>
                  <a:gd name="connsiteX14" fmla="*/ 248430 w 575408"/>
                  <a:gd name="connsiteY14" fmla="*/ 28091 h 466655"/>
                  <a:gd name="connsiteX15" fmla="*/ 268630 w 575408"/>
                  <a:gd name="connsiteY15" fmla="*/ 17019 h 466655"/>
                  <a:gd name="connsiteX16" fmla="*/ 292270 w 575408"/>
                  <a:gd name="connsiteY16" fmla="*/ 21036 h 466655"/>
                  <a:gd name="connsiteX17" fmla="*/ 310628 w 575408"/>
                  <a:gd name="connsiteY17" fmla="*/ 40209 h 466655"/>
                  <a:gd name="connsiteX18" fmla="*/ 311176 w 575408"/>
                  <a:gd name="connsiteY18" fmla="*/ 40782 h 466655"/>
                  <a:gd name="connsiteX19" fmla="*/ 369829 w 575408"/>
                  <a:gd name="connsiteY19" fmla="*/ 22123 h 466655"/>
                  <a:gd name="connsiteX20" fmla="*/ 373214 w 575408"/>
                  <a:gd name="connsiteY20" fmla="*/ 25644 h 466655"/>
                  <a:gd name="connsiteX21" fmla="*/ 442780 w 575408"/>
                  <a:gd name="connsiteY21" fmla="*/ 2283 h 466655"/>
                  <a:gd name="connsiteX22" fmla="*/ 575408 w 575408"/>
                  <a:gd name="connsiteY22" fmla="*/ 39512 h 466655"/>
                  <a:gd name="connsiteX23" fmla="*/ 459387 w 575408"/>
                  <a:gd name="connsiteY23" fmla="*/ 67126 h 466655"/>
                  <a:gd name="connsiteX24" fmla="*/ 420866 w 575408"/>
                  <a:gd name="connsiteY24" fmla="*/ 89364 h 466655"/>
                  <a:gd name="connsiteX25" fmla="*/ 423220 w 575408"/>
                  <a:gd name="connsiteY25" fmla="*/ 91170 h 466655"/>
                  <a:gd name="connsiteX26" fmla="*/ 437742 w 575408"/>
                  <a:gd name="connsiteY26" fmla="*/ 122426 h 466655"/>
                  <a:gd name="connsiteX27" fmla="*/ 436034 w 575408"/>
                  <a:gd name="connsiteY27" fmla="*/ 175995 h 466655"/>
                  <a:gd name="connsiteX28" fmla="*/ 448514 w 575408"/>
                  <a:gd name="connsiteY28" fmla="*/ 257900 h 466655"/>
                  <a:gd name="connsiteX29" fmla="*/ 390050 w 575408"/>
                  <a:gd name="connsiteY29" fmla="*/ 329595 h 466655"/>
                  <a:gd name="connsiteX30" fmla="*/ 369120 w 575408"/>
                  <a:gd name="connsiteY30" fmla="*/ 391029 h 466655"/>
                  <a:gd name="connsiteX31" fmla="*/ 297862 w 575408"/>
                  <a:gd name="connsiteY31" fmla="*/ 398467 h 466655"/>
                  <a:gd name="connsiteX32" fmla="*/ 246940 w 575408"/>
                  <a:gd name="connsiteY32" fmla="*/ 464006 h 466655"/>
                  <a:gd name="connsiteX33" fmla="*/ 225465 w 575408"/>
                  <a:gd name="connsiteY33" fmla="*/ 466405 h 466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75408" h="466655">
                    <a:moveTo>
                      <a:pt x="225465" y="466405"/>
                    </a:moveTo>
                    <a:cubicBezTo>
                      <a:pt x="204217" y="464301"/>
                      <a:pt x="184342" y="449059"/>
                      <a:pt x="172067" y="424001"/>
                    </a:cubicBezTo>
                    <a:cubicBezTo>
                      <a:pt x="133438" y="455713"/>
                      <a:pt x="83265" y="437888"/>
                      <a:pt x="60846" y="384476"/>
                    </a:cubicBezTo>
                    <a:cubicBezTo>
                      <a:pt x="38823" y="387987"/>
                      <a:pt x="18144" y="369391"/>
                      <a:pt x="11945" y="340492"/>
                    </a:cubicBezTo>
                    <a:cubicBezTo>
                      <a:pt x="7455" y="319584"/>
                      <a:pt x="11424" y="297019"/>
                      <a:pt x="22394" y="281121"/>
                    </a:cubicBezTo>
                    <a:cubicBezTo>
                      <a:pt x="6830" y="268651"/>
                      <a:pt x="-1838" y="244721"/>
                      <a:pt x="329" y="220208"/>
                    </a:cubicBezTo>
                    <a:cubicBezTo>
                      <a:pt x="2871" y="191507"/>
                      <a:pt x="19602" y="169025"/>
                      <a:pt x="40625" y="166066"/>
                    </a:cubicBezTo>
                    <a:cubicBezTo>
                      <a:pt x="40750" y="165587"/>
                      <a:pt x="40886" y="165118"/>
                      <a:pt x="41011" y="164639"/>
                    </a:cubicBezTo>
                    <a:cubicBezTo>
                      <a:pt x="38188" y="136376"/>
                      <a:pt x="44772" y="107872"/>
                      <a:pt x="58961" y="86891"/>
                    </a:cubicBezTo>
                    <a:cubicBezTo>
                      <a:pt x="81380" y="53752"/>
                      <a:pt x="117728" y="46366"/>
                      <a:pt x="146283" y="69129"/>
                    </a:cubicBezTo>
                    <a:lnTo>
                      <a:pt x="146302" y="69099"/>
                    </a:lnTo>
                    <a:lnTo>
                      <a:pt x="163668" y="42384"/>
                    </a:lnTo>
                    <a:cubicBezTo>
                      <a:pt x="184674" y="22582"/>
                      <a:pt x="214462" y="24045"/>
                      <a:pt x="234324" y="50689"/>
                    </a:cubicBezTo>
                    <a:lnTo>
                      <a:pt x="234638" y="50186"/>
                    </a:lnTo>
                    <a:lnTo>
                      <a:pt x="248430" y="28091"/>
                    </a:lnTo>
                    <a:cubicBezTo>
                      <a:pt x="254321" y="22308"/>
                      <a:pt x="261228" y="18446"/>
                      <a:pt x="268630" y="17019"/>
                    </a:cubicBezTo>
                    <a:cubicBezTo>
                      <a:pt x="276777" y="15446"/>
                      <a:pt x="284918" y="16930"/>
                      <a:pt x="292270" y="21036"/>
                    </a:cubicBezTo>
                    <a:lnTo>
                      <a:pt x="310628" y="40209"/>
                    </a:lnTo>
                    <a:lnTo>
                      <a:pt x="311176" y="40782"/>
                    </a:lnTo>
                    <a:cubicBezTo>
                      <a:pt x="325574" y="17717"/>
                      <a:pt x="349389" y="10143"/>
                      <a:pt x="369829" y="22123"/>
                    </a:cubicBezTo>
                    <a:lnTo>
                      <a:pt x="373214" y="25644"/>
                    </a:lnTo>
                    <a:lnTo>
                      <a:pt x="442780" y="2283"/>
                    </a:lnTo>
                    <a:cubicBezTo>
                      <a:pt x="493987" y="-5453"/>
                      <a:pt x="542242" y="6345"/>
                      <a:pt x="575408" y="39512"/>
                    </a:cubicBezTo>
                    <a:cubicBezTo>
                      <a:pt x="537283" y="39832"/>
                      <a:pt x="497575" y="49514"/>
                      <a:pt x="459387" y="67126"/>
                    </a:cubicBezTo>
                    <a:lnTo>
                      <a:pt x="420866" y="89364"/>
                    </a:lnTo>
                    <a:lnTo>
                      <a:pt x="423220" y="91170"/>
                    </a:lnTo>
                    <a:cubicBezTo>
                      <a:pt x="429783" y="99663"/>
                      <a:pt x="434825" y="110342"/>
                      <a:pt x="437742" y="122426"/>
                    </a:cubicBezTo>
                    <a:cubicBezTo>
                      <a:pt x="441982" y="139970"/>
                      <a:pt x="441378" y="159024"/>
                      <a:pt x="436034" y="175995"/>
                    </a:cubicBezTo>
                    <a:cubicBezTo>
                      <a:pt x="449171" y="199268"/>
                      <a:pt x="453765" y="229438"/>
                      <a:pt x="448514" y="257900"/>
                    </a:cubicBezTo>
                    <a:cubicBezTo>
                      <a:pt x="441534" y="295737"/>
                      <a:pt x="418428" y="324074"/>
                      <a:pt x="390050" y="329595"/>
                    </a:cubicBezTo>
                    <a:cubicBezTo>
                      <a:pt x="389914" y="353212"/>
                      <a:pt x="382278" y="375611"/>
                      <a:pt x="369120" y="391029"/>
                    </a:cubicBezTo>
                    <a:cubicBezTo>
                      <a:pt x="349128" y="414459"/>
                      <a:pt x="320250" y="417469"/>
                      <a:pt x="297862" y="398467"/>
                    </a:cubicBezTo>
                    <a:cubicBezTo>
                      <a:pt x="290622" y="431106"/>
                      <a:pt x="271234" y="456057"/>
                      <a:pt x="246940" y="464006"/>
                    </a:cubicBezTo>
                    <a:cubicBezTo>
                      <a:pt x="239783" y="466347"/>
                      <a:pt x="232548" y="467106"/>
                      <a:pt x="225465" y="46640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E1EAF8A-C47B-8872-7FAC-4DCC4C604FB7}"/>
                  </a:ext>
                </a:extLst>
              </p:cNvPr>
              <p:cNvSpPr/>
              <p:nvPr/>
            </p:nvSpPr>
            <p:spPr bwMode="auto">
              <a:xfrm flipH="1">
                <a:off x="4432486" y="2941370"/>
                <a:ext cx="1579467" cy="362603"/>
              </a:xfrm>
              <a:custGeom>
                <a:avLst/>
                <a:gdLst>
                  <a:gd name="connsiteX0" fmla="*/ 629017 w 1579467"/>
                  <a:gd name="connsiteY0" fmla="*/ 87172 h 362603"/>
                  <a:gd name="connsiteX1" fmla="*/ 639852 w 1579467"/>
                  <a:gd name="connsiteY1" fmla="*/ 98007 h 362603"/>
                  <a:gd name="connsiteX2" fmla="*/ 639852 w 1579467"/>
                  <a:gd name="connsiteY2" fmla="*/ 262615 h 362603"/>
                  <a:gd name="connsiteX3" fmla="*/ 629017 w 1579467"/>
                  <a:gd name="connsiteY3" fmla="*/ 273450 h 362603"/>
                  <a:gd name="connsiteX4" fmla="*/ 602594 w 1579467"/>
                  <a:gd name="connsiteY4" fmla="*/ 273450 h 362603"/>
                  <a:gd name="connsiteX5" fmla="*/ 565336 w 1579467"/>
                  <a:gd name="connsiteY5" fmla="*/ 236192 h 362603"/>
                  <a:gd name="connsiteX6" fmla="*/ 565336 w 1579467"/>
                  <a:gd name="connsiteY6" fmla="*/ 124430 h 362603"/>
                  <a:gd name="connsiteX7" fmla="*/ 602594 w 1579467"/>
                  <a:gd name="connsiteY7" fmla="*/ 87172 h 362603"/>
                  <a:gd name="connsiteX8" fmla="*/ 896327 w 1579467"/>
                  <a:gd name="connsiteY8" fmla="*/ 87172 h 362603"/>
                  <a:gd name="connsiteX9" fmla="*/ 907953 w 1579467"/>
                  <a:gd name="connsiteY9" fmla="*/ 98798 h 362603"/>
                  <a:gd name="connsiteX10" fmla="*/ 907953 w 1579467"/>
                  <a:gd name="connsiteY10" fmla="*/ 266108 h 362603"/>
                  <a:gd name="connsiteX11" fmla="*/ 896327 w 1579467"/>
                  <a:gd name="connsiteY11" fmla="*/ 277734 h 362603"/>
                  <a:gd name="connsiteX12" fmla="*/ 849827 w 1579467"/>
                  <a:gd name="connsiteY12" fmla="*/ 277734 h 362603"/>
                  <a:gd name="connsiteX13" fmla="*/ 838201 w 1579467"/>
                  <a:gd name="connsiteY13" fmla="*/ 266108 h 362603"/>
                  <a:gd name="connsiteX14" fmla="*/ 838201 w 1579467"/>
                  <a:gd name="connsiteY14" fmla="*/ 98798 h 362603"/>
                  <a:gd name="connsiteX15" fmla="*/ 849827 w 1579467"/>
                  <a:gd name="connsiteY15" fmla="*/ 87172 h 362603"/>
                  <a:gd name="connsiteX16" fmla="*/ 1174933 w 1579467"/>
                  <a:gd name="connsiteY16" fmla="*/ 87172 h 362603"/>
                  <a:gd name="connsiteX17" fmla="*/ 1186559 w 1579467"/>
                  <a:gd name="connsiteY17" fmla="*/ 98798 h 362603"/>
                  <a:gd name="connsiteX18" fmla="*/ 1186559 w 1579467"/>
                  <a:gd name="connsiteY18" fmla="*/ 266108 h 362603"/>
                  <a:gd name="connsiteX19" fmla="*/ 1174933 w 1579467"/>
                  <a:gd name="connsiteY19" fmla="*/ 277734 h 362603"/>
                  <a:gd name="connsiteX20" fmla="*/ 1128433 w 1579467"/>
                  <a:gd name="connsiteY20" fmla="*/ 277734 h 362603"/>
                  <a:gd name="connsiteX21" fmla="*/ 1116807 w 1579467"/>
                  <a:gd name="connsiteY21" fmla="*/ 266108 h 362603"/>
                  <a:gd name="connsiteX22" fmla="*/ 1116807 w 1579467"/>
                  <a:gd name="connsiteY22" fmla="*/ 98798 h 362603"/>
                  <a:gd name="connsiteX23" fmla="*/ 1128433 w 1579467"/>
                  <a:gd name="connsiteY23" fmla="*/ 87172 h 362603"/>
                  <a:gd name="connsiteX24" fmla="*/ 955065 w 1579467"/>
                  <a:gd name="connsiteY24" fmla="*/ 2433 h 362603"/>
                  <a:gd name="connsiteX25" fmla="*/ 791089 w 1579467"/>
                  <a:gd name="connsiteY25" fmla="*/ 2433 h 362603"/>
                  <a:gd name="connsiteX26" fmla="*/ 750094 w 1579467"/>
                  <a:gd name="connsiteY26" fmla="*/ 43428 h 362603"/>
                  <a:gd name="connsiteX27" fmla="*/ 750094 w 1579467"/>
                  <a:gd name="connsiteY27" fmla="*/ 321478 h 362603"/>
                  <a:gd name="connsiteX28" fmla="*/ 791089 w 1579467"/>
                  <a:gd name="connsiteY28" fmla="*/ 362473 h 362603"/>
                  <a:gd name="connsiteX29" fmla="*/ 955065 w 1579467"/>
                  <a:gd name="connsiteY29" fmla="*/ 362473 h 362603"/>
                  <a:gd name="connsiteX30" fmla="*/ 996060 w 1579467"/>
                  <a:gd name="connsiteY30" fmla="*/ 321478 h 362603"/>
                  <a:gd name="connsiteX31" fmla="*/ 996060 w 1579467"/>
                  <a:gd name="connsiteY31" fmla="*/ 43428 h 362603"/>
                  <a:gd name="connsiteX32" fmla="*/ 955065 w 1579467"/>
                  <a:gd name="connsiteY32" fmla="*/ 2433 h 362603"/>
                  <a:gd name="connsiteX33" fmla="*/ 1233671 w 1579467"/>
                  <a:gd name="connsiteY33" fmla="*/ 2433 h 362603"/>
                  <a:gd name="connsiteX34" fmla="*/ 1069695 w 1579467"/>
                  <a:gd name="connsiteY34" fmla="*/ 2433 h 362603"/>
                  <a:gd name="connsiteX35" fmla="*/ 1028700 w 1579467"/>
                  <a:gd name="connsiteY35" fmla="*/ 43428 h 362603"/>
                  <a:gd name="connsiteX36" fmla="*/ 1028700 w 1579467"/>
                  <a:gd name="connsiteY36" fmla="*/ 321478 h 362603"/>
                  <a:gd name="connsiteX37" fmla="*/ 1069695 w 1579467"/>
                  <a:gd name="connsiteY37" fmla="*/ 362473 h 362603"/>
                  <a:gd name="connsiteX38" fmla="*/ 1233671 w 1579467"/>
                  <a:gd name="connsiteY38" fmla="*/ 362473 h 362603"/>
                  <a:gd name="connsiteX39" fmla="*/ 1274666 w 1579467"/>
                  <a:gd name="connsiteY39" fmla="*/ 321478 h 362603"/>
                  <a:gd name="connsiteX40" fmla="*/ 1274666 w 1579467"/>
                  <a:gd name="connsiteY40" fmla="*/ 43428 h 362603"/>
                  <a:gd name="connsiteX41" fmla="*/ 1233671 w 1579467"/>
                  <a:gd name="connsiteY41" fmla="*/ 2433 h 362603"/>
                  <a:gd name="connsiteX42" fmla="*/ 1558514 w 1579467"/>
                  <a:gd name="connsiteY42" fmla="*/ 1447 h 362603"/>
                  <a:gd name="connsiteX43" fmla="*/ 1465790 w 1579467"/>
                  <a:gd name="connsiteY43" fmla="*/ 1447 h 362603"/>
                  <a:gd name="connsiteX44" fmla="*/ 1403254 w 1579467"/>
                  <a:gd name="connsiteY44" fmla="*/ 183072 h 362603"/>
                  <a:gd name="connsiteX45" fmla="*/ 1403254 w 1579467"/>
                  <a:gd name="connsiteY45" fmla="*/ 17435 h 362603"/>
                  <a:gd name="connsiteX46" fmla="*/ 1388252 w 1579467"/>
                  <a:gd name="connsiteY46" fmla="*/ 2433 h 362603"/>
                  <a:gd name="connsiteX47" fmla="*/ 1328246 w 1579467"/>
                  <a:gd name="connsiteY47" fmla="*/ 2433 h 362603"/>
                  <a:gd name="connsiteX48" fmla="*/ 1313244 w 1579467"/>
                  <a:gd name="connsiteY48" fmla="*/ 17435 h 362603"/>
                  <a:gd name="connsiteX49" fmla="*/ 1313244 w 1579467"/>
                  <a:gd name="connsiteY49" fmla="*/ 347471 h 362603"/>
                  <a:gd name="connsiteX50" fmla="*/ 1328246 w 1579467"/>
                  <a:gd name="connsiteY50" fmla="*/ 362473 h 362603"/>
                  <a:gd name="connsiteX51" fmla="*/ 1341484 w 1579467"/>
                  <a:gd name="connsiteY51" fmla="*/ 362473 h 362603"/>
                  <a:gd name="connsiteX52" fmla="*/ 1341439 w 1579467"/>
                  <a:gd name="connsiteY52" fmla="*/ 362603 h 362603"/>
                  <a:gd name="connsiteX53" fmla="*/ 1434163 w 1579467"/>
                  <a:gd name="connsiteY53" fmla="*/ 362603 h 362603"/>
                  <a:gd name="connsiteX54" fmla="*/ 1489457 w 1579467"/>
                  <a:gd name="connsiteY54" fmla="*/ 202011 h 362603"/>
                  <a:gd name="connsiteX55" fmla="*/ 1489457 w 1579467"/>
                  <a:gd name="connsiteY55" fmla="*/ 347471 h 362603"/>
                  <a:gd name="connsiteX56" fmla="*/ 1504459 w 1579467"/>
                  <a:gd name="connsiteY56" fmla="*/ 362473 h 362603"/>
                  <a:gd name="connsiteX57" fmla="*/ 1564465 w 1579467"/>
                  <a:gd name="connsiteY57" fmla="*/ 362473 h 362603"/>
                  <a:gd name="connsiteX58" fmla="*/ 1579467 w 1579467"/>
                  <a:gd name="connsiteY58" fmla="*/ 347471 h 362603"/>
                  <a:gd name="connsiteX59" fmla="*/ 1579467 w 1579467"/>
                  <a:gd name="connsiteY59" fmla="*/ 17435 h 362603"/>
                  <a:gd name="connsiteX60" fmla="*/ 1564465 w 1579467"/>
                  <a:gd name="connsiteY60" fmla="*/ 2433 h 362603"/>
                  <a:gd name="connsiteX61" fmla="*/ 1558175 w 1579467"/>
                  <a:gd name="connsiteY61" fmla="*/ 2433 h 362603"/>
                  <a:gd name="connsiteX62" fmla="*/ 431553 w 1579467"/>
                  <a:gd name="connsiteY62" fmla="*/ 291 h 362603"/>
                  <a:gd name="connsiteX63" fmla="*/ 371547 w 1579467"/>
                  <a:gd name="connsiteY63" fmla="*/ 291 h 362603"/>
                  <a:gd name="connsiteX64" fmla="*/ 356545 w 1579467"/>
                  <a:gd name="connsiteY64" fmla="*/ 15293 h 362603"/>
                  <a:gd name="connsiteX65" fmla="*/ 356545 w 1579467"/>
                  <a:gd name="connsiteY65" fmla="*/ 272463 h 362603"/>
                  <a:gd name="connsiteX66" fmla="*/ 261268 w 1579467"/>
                  <a:gd name="connsiteY66" fmla="*/ 272463 h 362603"/>
                  <a:gd name="connsiteX67" fmla="*/ 246623 w 1579467"/>
                  <a:gd name="connsiteY67" fmla="*/ 287108 h 362603"/>
                  <a:gd name="connsiteX68" fmla="*/ 246623 w 1579467"/>
                  <a:gd name="connsiteY68" fmla="*/ 345686 h 362603"/>
                  <a:gd name="connsiteX69" fmla="*/ 261268 w 1579467"/>
                  <a:gd name="connsiteY69" fmla="*/ 360331 h 362603"/>
                  <a:gd name="connsiteX70" fmla="*/ 371547 w 1579467"/>
                  <a:gd name="connsiteY70" fmla="*/ 360331 h 362603"/>
                  <a:gd name="connsiteX71" fmla="*/ 410478 w 1579467"/>
                  <a:gd name="connsiteY71" fmla="*/ 360331 h 362603"/>
                  <a:gd name="connsiteX72" fmla="*/ 431553 w 1579467"/>
                  <a:gd name="connsiteY72" fmla="*/ 360331 h 362603"/>
                  <a:gd name="connsiteX73" fmla="*/ 446555 w 1579467"/>
                  <a:gd name="connsiteY73" fmla="*/ 345329 h 362603"/>
                  <a:gd name="connsiteX74" fmla="*/ 446555 w 1579467"/>
                  <a:gd name="connsiteY74" fmla="*/ 15293 h 362603"/>
                  <a:gd name="connsiteX75" fmla="*/ 431553 w 1579467"/>
                  <a:gd name="connsiteY75" fmla="*/ 291 h 362603"/>
                  <a:gd name="connsiteX76" fmla="*/ 686497 w 1579467"/>
                  <a:gd name="connsiteY76" fmla="*/ 291 h 362603"/>
                  <a:gd name="connsiteX77" fmla="*/ 599393 w 1579467"/>
                  <a:gd name="connsiteY77" fmla="*/ 291 h 362603"/>
                  <a:gd name="connsiteX78" fmla="*/ 476569 w 1579467"/>
                  <a:gd name="connsiteY78" fmla="*/ 123115 h 362603"/>
                  <a:gd name="connsiteX79" fmla="*/ 476569 w 1579467"/>
                  <a:gd name="connsiteY79" fmla="*/ 237507 h 362603"/>
                  <a:gd name="connsiteX80" fmla="*/ 599393 w 1579467"/>
                  <a:gd name="connsiteY80" fmla="*/ 360331 h 362603"/>
                  <a:gd name="connsiteX81" fmla="*/ 686497 w 1579467"/>
                  <a:gd name="connsiteY81" fmla="*/ 360331 h 362603"/>
                  <a:gd name="connsiteX82" fmla="*/ 722217 w 1579467"/>
                  <a:gd name="connsiteY82" fmla="*/ 324611 h 362603"/>
                  <a:gd name="connsiteX83" fmla="*/ 722217 w 1579467"/>
                  <a:gd name="connsiteY83" fmla="*/ 36011 h 362603"/>
                  <a:gd name="connsiteX84" fmla="*/ 686497 w 1579467"/>
                  <a:gd name="connsiteY84" fmla="*/ 291 h 362603"/>
                  <a:gd name="connsiteX85" fmla="*/ 184259 w 1579467"/>
                  <a:gd name="connsiteY85" fmla="*/ 0 h 362603"/>
                  <a:gd name="connsiteX86" fmla="*/ 14645 w 1579467"/>
                  <a:gd name="connsiteY86" fmla="*/ 0 h 362603"/>
                  <a:gd name="connsiteX87" fmla="*/ 0 w 1579467"/>
                  <a:gd name="connsiteY87" fmla="*/ 14645 h 362603"/>
                  <a:gd name="connsiteX88" fmla="*/ 0 w 1579467"/>
                  <a:gd name="connsiteY88" fmla="*/ 73223 h 362603"/>
                  <a:gd name="connsiteX89" fmla="*/ 14645 w 1579467"/>
                  <a:gd name="connsiteY89" fmla="*/ 87868 h 362603"/>
                  <a:gd name="connsiteX90" fmla="*/ 130326 w 1579467"/>
                  <a:gd name="connsiteY90" fmla="*/ 87868 h 362603"/>
                  <a:gd name="connsiteX91" fmla="*/ 130326 w 1579467"/>
                  <a:gd name="connsiteY91" fmla="*/ 139860 h 362603"/>
                  <a:gd name="connsiteX92" fmla="*/ 43221 w 1579467"/>
                  <a:gd name="connsiteY92" fmla="*/ 139860 h 362603"/>
                  <a:gd name="connsiteX93" fmla="*/ 28576 w 1579467"/>
                  <a:gd name="connsiteY93" fmla="*/ 154505 h 362603"/>
                  <a:gd name="connsiteX94" fmla="*/ 28576 w 1579467"/>
                  <a:gd name="connsiteY94" fmla="*/ 213083 h 362603"/>
                  <a:gd name="connsiteX95" fmla="*/ 43221 w 1579467"/>
                  <a:gd name="connsiteY95" fmla="*/ 227728 h 362603"/>
                  <a:gd name="connsiteX96" fmla="*/ 130326 w 1579467"/>
                  <a:gd name="connsiteY96" fmla="*/ 227728 h 362603"/>
                  <a:gd name="connsiteX97" fmla="*/ 130326 w 1579467"/>
                  <a:gd name="connsiteY97" fmla="*/ 272463 h 362603"/>
                  <a:gd name="connsiteX98" fmla="*/ 14645 w 1579467"/>
                  <a:gd name="connsiteY98" fmla="*/ 272463 h 362603"/>
                  <a:gd name="connsiteX99" fmla="*/ 0 w 1579467"/>
                  <a:gd name="connsiteY99" fmla="*/ 287108 h 362603"/>
                  <a:gd name="connsiteX100" fmla="*/ 0 w 1579467"/>
                  <a:gd name="connsiteY100" fmla="*/ 345686 h 362603"/>
                  <a:gd name="connsiteX101" fmla="*/ 14645 w 1579467"/>
                  <a:gd name="connsiteY101" fmla="*/ 360331 h 362603"/>
                  <a:gd name="connsiteX102" fmla="*/ 145328 w 1579467"/>
                  <a:gd name="connsiteY102" fmla="*/ 360331 h 362603"/>
                  <a:gd name="connsiteX103" fmla="*/ 184259 w 1579467"/>
                  <a:gd name="connsiteY103" fmla="*/ 360331 h 362603"/>
                  <a:gd name="connsiteX104" fmla="*/ 205334 w 1579467"/>
                  <a:gd name="connsiteY104" fmla="*/ 360331 h 362603"/>
                  <a:gd name="connsiteX105" fmla="*/ 220336 w 1579467"/>
                  <a:gd name="connsiteY105" fmla="*/ 345329 h 362603"/>
                  <a:gd name="connsiteX106" fmla="*/ 220336 w 1579467"/>
                  <a:gd name="connsiteY106" fmla="*/ 15293 h 362603"/>
                  <a:gd name="connsiteX107" fmla="*/ 205334 w 1579467"/>
                  <a:gd name="connsiteY107" fmla="*/ 291 h 362603"/>
                  <a:gd name="connsiteX108" fmla="*/ 184961 w 1579467"/>
                  <a:gd name="connsiteY108" fmla="*/ 291 h 362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1579467" h="362603">
                    <a:moveTo>
                      <a:pt x="629017" y="87172"/>
                    </a:moveTo>
                    <a:cubicBezTo>
                      <a:pt x="635001" y="87172"/>
                      <a:pt x="639852" y="92023"/>
                      <a:pt x="639852" y="98007"/>
                    </a:cubicBezTo>
                    <a:lnTo>
                      <a:pt x="639852" y="262615"/>
                    </a:lnTo>
                    <a:cubicBezTo>
                      <a:pt x="639852" y="268599"/>
                      <a:pt x="635001" y="273450"/>
                      <a:pt x="629017" y="273450"/>
                    </a:cubicBezTo>
                    <a:lnTo>
                      <a:pt x="602594" y="273450"/>
                    </a:lnTo>
                    <a:cubicBezTo>
                      <a:pt x="582017" y="273450"/>
                      <a:pt x="565336" y="256769"/>
                      <a:pt x="565336" y="236192"/>
                    </a:cubicBezTo>
                    <a:lnTo>
                      <a:pt x="565336" y="124430"/>
                    </a:lnTo>
                    <a:cubicBezTo>
                      <a:pt x="565336" y="103853"/>
                      <a:pt x="582017" y="87172"/>
                      <a:pt x="602594" y="87172"/>
                    </a:cubicBezTo>
                    <a:close/>
                    <a:moveTo>
                      <a:pt x="896327" y="87172"/>
                    </a:moveTo>
                    <a:cubicBezTo>
                      <a:pt x="902748" y="87172"/>
                      <a:pt x="907953" y="92377"/>
                      <a:pt x="907953" y="98798"/>
                    </a:cubicBezTo>
                    <a:lnTo>
                      <a:pt x="907953" y="266108"/>
                    </a:lnTo>
                    <a:cubicBezTo>
                      <a:pt x="907953" y="272529"/>
                      <a:pt x="902748" y="277734"/>
                      <a:pt x="896327" y="277734"/>
                    </a:cubicBezTo>
                    <a:lnTo>
                      <a:pt x="849827" y="277734"/>
                    </a:lnTo>
                    <a:cubicBezTo>
                      <a:pt x="843406" y="277734"/>
                      <a:pt x="838201" y="272529"/>
                      <a:pt x="838201" y="266108"/>
                    </a:cubicBezTo>
                    <a:lnTo>
                      <a:pt x="838201" y="98798"/>
                    </a:lnTo>
                    <a:cubicBezTo>
                      <a:pt x="838201" y="92377"/>
                      <a:pt x="843406" y="87172"/>
                      <a:pt x="849827" y="87172"/>
                    </a:cubicBezTo>
                    <a:close/>
                    <a:moveTo>
                      <a:pt x="1174933" y="87172"/>
                    </a:moveTo>
                    <a:cubicBezTo>
                      <a:pt x="1181354" y="87172"/>
                      <a:pt x="1186559" y="92377"/>
                      <a:pt x="1186559" y="98798"/>
                    </a:cubicBezTo>
                    <a:lnTo>
                      <a:pt x="1186559" y="266108"/>
                    </a:lnTo>
                    <a:cubicBezTo>
                      <a:pt x="1186559" y="272529"/>
                      <a:pt x="1181354" y="277734"/>
                      <a:pt x="1174933" y="277734"/>
                    </a:cubicBezTo>
                    <a:lnTo>
                      <a:pt x="1128433" y="277734"/>
                    </a:lnTo>
                    <a:cubicBezTo>
                      <a:pt x="1122012" y="277734"/>
                      <a:pt x="1116807" y="272529"/>
                      <a:pt x="1116807" y="266108"/>
                    </a:cubicBezTo>
                    <a:lnTo>
                      <a:pt x="1116807" y="98798"/>
                    </a:lnTo>
                    <a:cubicBezTo>
                      <a:pt x="1116807" y="92377"/>
                      <a:pt x="1122012" y="87172"/>
                      <a:pt x="1128433" y="87172"/>
                    </a:cubicBezTo>
                    <a:close/>
                    <a:moveTo>
                      <a:pt x="955065" y="2433"/>
                    </a:moveTo>
                    <a:lnTo>
                      <a:pt x="791089" y="2433"/>
                    </a:lnTo>
                    <a:cubicBezTo>
                      <a:pt x="768448" y="2433"/>
                      <a:pt x="750094" y="20787"/>
                      <a:pt x="750094" y="43428"/>
                    </a:cubicBezTo>
                    <a:lnTo>
                      <a:pt x="750094" y="321478"/>
                    </a:lnTo>
                    <a:cubicBezTo>
                      <a:pt x="750094" y="344119"/>
                      <a:pt x="768448" y="362473"/>
                      <a:pt x="791089" y="362473"/>
                    </a:cubicBezTo>
                    <a:lnTo>
                      <a:pt x="955065" y="362473"/>
                    </a:lnTo>
                    <a:cubicBezTo>
                      <a:pt x="977706" y="362473"/>
                      <a:pt x="996060" y="344119"/>
                      <a:pt x="996060" y="321478"/>
                    </a:cubicBezTo>
                    <a:lnTo>
                      <a:pt x="996060" y="43428"/>
                    </a:lnTo>
                    <a:cubicBezTo>
                      <a:pt x="996060" y="20787"/>
                      <a:pt x="977706" y="2433"/>
                      <a:pt x="955065" y="2433"/>
                    </a:cubicBezTo>
                    <a:close/>
                    <a:moveTo>
                      <a:pt x="1233671" y="2433"/>
                    </a:moveTo>
                    <a:lnTo>
                      <a:pt x="1069695" y="2433"/>
                    </a:lnTo>
                    <a:cubicBezTo>
                      <a:pt x="1047054" y="2433"/>
                      <a:pt x="1028700" y="20787"/>
                      <a:pt x="1028700" y="43428"/>
                    </a:cubicBezTo>
                    <a:lnTo>
                      <a:pt x="1028700" y="321478"/>
                    </a:lnTo>
                    <a:cubicBezTo>
                      <a:pt x="1028700" y="344119"/>
                      <a:pt x="1047054" y="362473"/>
                      <a:pt x="1069695" y="362473"/>
                    </a:cubicBezTo>
                    <a:lnTo>
                      <a:pt x="1233671" y="362473"/>
                    </a:lnTo>
                    <a:cubicBezTo>
                      <a:pt x="1256312" y="362473"/>
                      <a:pt x="1274666" y="344119"/>
                      <a:pt x="1274666" y="321478"/>
                    </a:cubicBezTo>
                    <a:lnTo>
                      <a:pt x="1274666" y="43428"/>
                    </a:lnTo>
                    <a:cubicBezTo>
                      <a:pt x="1274666" y="20787"/>
                      <a:pt x="1256312" y="2433"/>
                      <a:pt x="1233671" y="2433"/>
                    </a:cubicBezTo>
                    <a:close/>
                    <a:moveTo>
                      <a:pt x="1558514" y="1447"/>
                    </a:moveTo>
                    <a:lnTo>
                      <a:pt x="1465790" y="1447"/>
                    </a:lnTo>
                    <a:lnTo>
                      <a:pt x="1403254" y="183072"/>
                    </a:lnTo>
                    <a:lnTo>
                      <a:pt x="1403254" y="17435"/>
                    </a:lnTo>
                    <a:cubicBezTo>
                      <a:pt x="1403254" y="9150"/>
                      <a:pt x="1396537" y="2433"/>
                      <a:pt x="1388252" y="2433"/>
                    </a:cubicBezTo>
                    <a:lnTo>
                      <a:pt x="1328246" y="2433"/>
                    </a:lnTo>
                    <a:cubicBezTo>
                      <a:pt x="1319961" y="2433"/>
                      <a:pt x="1313244" y="9150"/>
                      <a:pt x="1313244" y="17435"/>
                    </a:cubicBezTo>
                    <a:lnTo>
                      <a:pt x="1313244" y="347471"/>
                    </a:lnTo>
                    <a:cubicBezTo>
                      <a:pt x="1313244" y="355756"/>
                      <a:pt x="1319961" y="362473"/>
                      <a:pt x="1328246" y="362473"/>
                    </a:cubicBezTo>
                    <a:lnTo>
                      <a:pt x="1341484" y="362473"/>
                    </a:lnTo>
                    <a:lnTo>
                      <a:pt x="1341439" y="362603"/>
                    </a:lnTo>
                    <a:lnTo>
                      <a:pt x="1434163" y="362603"/>
                    </a:lnTo>
                    <a:lnTo>
                      <a:pt x="1489457" y="202011"/>
                    </a:lnTo>
                    <a:lnTo>
                      <a:pt x="1489457" y="347471"/>
                    </a:lnTo>
                    <a:cubicBezTo>
                      <a:pt x="1489457" y="355756"/>
                      <a:pt x="1496174" y="362473"/>
                      <a:pt x="1504459" y="362473"/>
                    </a:cubicBezTo>
                    <a:lnTo>
                      <a:pt x="1564465" y="362473"/>
                    </a:lnTo>
                    <a:cubicBezTo>
                      <a:pt x="1572750" y="362473"/>
                      <a:pt x="1579467" y="355756"/>
                      <a:pt x="1579467" y="347471"/>
                    </a:cubicBezTo>
                    <a:lnTo>
                      <a:pt x="1579467" y="17435"/>
                    </a:lnTo>
                    <a:cubicBezTo>
                      <a:pt x="1579467" y="9150"/>
                      <a:pt x="1572750" y="2433"/>
                      <a:pt x="1564465" y="2433"/>
                    </a:cubicBezTo>
                    <a:lnTo>
                      <a:pt x="1558175" y="2433"/>
                    </a:lnTo>
                    <a:close/>
                    <a:moveTo>
                      <a:pt x="431553" y="291"/>
                    </a:moveTo>
                    <a:lnTo>
                      <a:pt x="371547" y="291"/>
                    </a:lnTo>
                    <a:cubicBezTo>
                      <a:pt x="363262" y="291"/>
                      <a:pt x="356545" y="7008"/>
                      <a:pt x="356545" y="15293"/>
                    </a:cubicBezTo>
                    <a:lnTo>
                      <a:pt x="356545" y="272463"/>
                    </a:lnTo>
                    <a:lnTo>
                      <a:pt x="261268" y="272463"/>
                    </a:lnTo>
                    <a:cubicBezTo>
                      <a:pt x="253180" y="272463"/>
                      <a:pt x="246623" y="279020"/>
                      <a:pt x="246623" y="287108"/>
                    </a:cubicBezTo>
                    <a:lnTo>
                      <a:pt x="246623" y="345686"/>
                    </a:lnTo>
                    <a:cubicBezTo>
                      <a:pt x="246623" y="353774"/>
                      <a:pt x="253180" y="360331"/>
                      <a:pt x="261268" y="360331"/>
                    </a:cubicBezTo>
                    <a:lnTo>
                      <a:pt x="371547" y="360331"/>
                    </a:lnTo>
                    <a:lnTo>
                      <a:pt x="410478" y="360331"/>
                    </a:lnTo>
                    <a:lnTo>
                      <a:pt x="431553" y="360331"/>
                    </a:lnTo>
                    <a:cubicBezTo>
                      <a:pt x="439838" y="360331"/>
                      <a:pt x="446555" y="353614"/>
                      <a:pt x="446555" y="345329"/>
                    </a:cubicBezTo>
                    <a:lnTo>
                      <a:pt x="446555" y="15293"/>
                    </a:lnTo>
                    <a:cubicBezTo>
                      <a:pt x="446555" y="7008"/>
                      <a:pt x="439838" y="291"/>
                      <a:pt x="431553" y="291"/>
                    </a:cubicBezTo>
                    <a:close/>
                    <a:moveTo>
                      <a:pt x="686497" y="291"/>
                    </a:moveTo>
                    <a:lnTo>
                      <a:pt x="599393" y="291"/>
                    </a:lnTo>
                    <a:cubicBezTo>
                      <a:pt x="531559" y="291"/>
                      <a:pt x="476569" y="55281"/>
                      <a:pt x="476569" y="123115"/>
                    </a:cubicBezTo>
                    <a:lnTo>
                      <a:pt x="476569" y="237507"/>
                    </a:lnTo>
                    <a:cubicBezTo>
                      <a:pt x="476569" y="305341"/>
                      <a:pt x="531559" y="360331"/>
                      <a:pt x="599393" y="360331"/>
                    </a:cubicBezTo>
                    <a:lnTo>
                      <a:pt x="686497" y="360331"/>
                    </a:lnTo>
                    <a:cubicBezTo>
                      <a:pt x="706225" y="360331"/>
                      <a:pt x="722217" y="344339"/>
                      <a:pt x="722217" y="324611"/>
                    </a:cubicBezTo>
                    <a:lnTo>
                      <a:pt x="722217" y="36011"/>
                    </a:lnTo>
                    <a:cubicBezTo>
                      <a:pt x="722217" y="16283"/>
                      <a:pt x="706225" y="291"/>
                      <a:pt x="686497" y="291"/>
                    </a:cubicBezTo>
                    <a:close/>
                    <a:moveTo>
                      <a:pt x="184259" y="0"/>
                    </a:moveTo>
                    <a:lnTo>
                      <a:pt x="14645" y="0"/>
                    </a:lnTo>
                    <a:cubicBezTo>
                      <a:pt x="6557" y="0"/>
                      <a:pt x="0" y="6557"/>
                      <a:pt x="0" y="14645"/>
                    </a:cubicBezTo>
                    <a:lnTo>
                      <a:pt x="0" y="73223"/>
                    </a:lnTo>
                    <a:cubicBezTo>
                      <a:pt x="0" y="81311"/>
                      <a:pt x="6557" y="87868"/>
                      <a:pt x="14645" y="87868"/>
                    </a:cubicBezTo>
                    <a:lnTo>
                      <a:pt x="130326" y="87868"/>
                    </a:lnTo>
                    <a:lnTo>
                      <a:pt x="130326" y="139860"/>
                    </a:lnTo>
                    <a:lnTo>
                      <a:pt x="43221" y="139860"/>
                    </a:lnTo>
                    <a:cubicBezTo>
                      <a:pt x="35133" y="139860"/>
                      <a:pt x="28576" y="146417"/>
                      <a:pt x="28576" y="154505"/>
                    </a:cubicBezTo>
                    <a:lnTo>
                      <a:pt x="28576" y="213083"/>
                    </a:lnTo>
                    <a:cubicBezTo>
                      <a:pt x="28576" y="221171"/>
                      <a:pt x="35133" y="227728"/>
                      <a:pt x="43221" y="227728"/>
                    </a:cubicBezTo>
                    <a:lnTo>
                      <a:pt x="130326" y="227728"/>
                    </a:lnTo>
                    <a:lnTo>
                      <a:pt x="130326" y="272463"/>
                    </a:lnTo>
                    <a:lnTo>
                      <a:pt x="14645" y="272463"/>
                    </a:lnTo>
                    <a:cubicBezTo>
                      <a:pt x="6557" y="272463"/>
                      <a:pt x="0" y="279020"/>
                      <a:pt x="0" y="287108"/>
                    </a:cubicBezTo>
                    <a:lnTo>
                      <a:pt x="0" y="345686"/>
                    </a:lnTo>
                    <a:cubicBezTo>
                      <a:pt x="0" y="353774"/>
                      <a:pt x="6557" y="360331"/>
                      <a:pt x="14645" y="360331"/>
                    </a:cubicBezTo>
                    <a:lnTo>
                      <a:pt x="145328" y="360331"/>
                    </a:lnTo>
                    <a:lnTo>
                      <a:pt x="184259" y="360331"/>
                    </a:lnTo>
                    <a:lnTo>
                      <a:pt x="205334" y="360331"/>
                    </a:lnTo>
                    <a:cubicBezTo>
                      <a:pt x="213619" y="360331"/>
                      <a:pt x="220336" y="353614"/>
                      <a:pt x="220336" y="345329"/>
                    </a:cubicBezTo>
                    <a:lnTo>
                      <a:pt x="220336" y="15293"/>
                    </a:lnTo>
                    <a:cubicBezTo>
                      <a:pt x="220336" y="7008"/>
                      <a:pt x="213619" y="291"/>
                      <a:pt x="205334" y="291"/>
                    </a:cubicBezTo>
                    <a:lnTo>
                      <a:pt x="184961" y="29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B970EF9-D6FE-2296-A2D3-F7B2E6C00D49}"/>
              </a:ext>
            </a:extLst>
          </p:cNvPr>
          <p:cNvSpPr txBox="1"/>
          <p:nvPr/>
        </p:nvSpPr>
        <p:spPr>
          <a:xfrm>
            <a:off x="362489" y="775918"/>
            <a:ext cx="9226025" cy="34163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カップラーメンは</a:t>
            </a:r>
            <a:endParaRPr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ポットを</a:t>
            </a:r>
            <a:endParaRPr lang="en-US" altLang="ja-JP" sz="7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使用してください</a:t>
            </a:r>
            <a:endParaRPr kumimoji="1" lang="ja-JP" altLang="en-US" sz="7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90594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カップラーメンはポットを使用してくださいの貼り紙</dc:title>
  <dc:subject>カップラーメンはポットを使用してくださいの貼り紙</dc:subject>
  <dc:creator>でじけろお</dc:creator>
  <cp:revision>1</cp:revision>
  <dcterms:created xsi:type="dcterms:W3CDTF">2014-07-30T05:46:34Z</dcterms:created>
  <dcterms:modified xsi:type="dcterms:W3CDTF">2025-06-01T13:50:09Z</dcterms:modified>
  <cp:version>1</cp:version>
</cp:coreProperties>
</file>